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2cf92d228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9ecbb090d47cc"/>
  </p:sldMasterIdLst>
  <p:sldIdLst>
    <p:sldId xmlns:r="http://schemas.openxmlformats.org/officeDocument/2006/relationships" id="256" r:id="R0575cc15e9184cec"/>
    <p:sldId xmlns:r="http://schemas.openxmlformats.org/officeDocument/2006/relationships" id="257" r:id="Re0ee3f85c8e14e65"/>
    <p:sldId xmlns:r="http://schemas.openxmlformats.org/officeDocument/2006/relationships" id="258" r:id="Rd69cd1efd92147c3"/>
    <p:sldId xmlns:r="http://schemas.openxmlformats.org/officeDocument/2006/relationships" id="259" r:id="R053dc182105b4fc6"/>
    <p:sldId xmlns:r="http://schemas.openxmlformats.org/officeDocument/2006/relationships" id="260" r:id="Rc6d89ff5cd6442db"/>
    <p:sldId xmlns:r="http://schemas.openxmlformats.org/officeDocument/2006/relationships" id="261" r:id="R76eb84fc22ff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9ecbb090d47cc" /><Relationship Type="http://schemas.openxmlformats.org/officeDocument/2006/relationships/slide" Target="/ppt/slides/slide1.xml" Id="R0575cc15e9184cec" /><Relationship Type="http://schemas.openxmlformats.org/officeDocument/2006/relationships/slide" Target="/ppt/slides/slide2.xml" Id="Re0ee3f85c8e14e65" /><Relationship Type="http://schemas.openxmlformats.org/officeDocument/2006/relationships/slide" Target="/ppt/slides/slide3.xml" Id="Rd69cd1efd92147c3" /><Relationship Type="http://schemas.openxmlformats.org/officeDocument/2006/relationships/slide" Target="/ppt/slides/slide4.xml" Id="R053dc182105b4fc6" /><Relationship Type="http://schemas.openxmlformats.org/officeDocument/2006/relationships/slide" Target="/ppt/slides/slide5.xml" Id="Rc6d89ff5cd6442db" /><Relationship Type="http://schemas.openxmlformats.org/officeDocument/2006/relationships/slide" Target="/ppt/slides/slide6.xml" Id="R76eb84fc22ff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bf0dafda1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973f4189c43a9" /><Relationship Type="http://schemas.openxmlformats.org/officeDocument/2006/relationships/theme" Target="/ppt/slideMasters/theme/theme1.xml" Id="Rc75957e69377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973f4189c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8f01f316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2c4e6d03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527d19bc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5a5d09df2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7ab451b5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313a7901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REGNSKAPSBYRÅ JADIDI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REGNSKAPSBYRÅ JADIDI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1 047 621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1 785 032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51 36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