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9bb27904d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f238828784a26"/>
  </p:sldMasterIdLst>
  <p:sldIdLst>
    <p:sldId xmlns:r="http://schemas.openxmlformats.org/officeDocument/2006/relationships" id="256" r:id="Ra9c083c4d6984713"/>
    <p:sldId xmlns:r="http://schemas.openxmlformats.org/officeDocument/2006/relationships" id="257" r:id="R362d9a8696e549aa"/>
    <p:sldId xmlns:r="http://schemas.openxmlformats.org/officeDocument/2006/relationships" id="258" r:id="Rd137d79c16f940a9"/>
    <p:sldId xmlns:r="http://schemas.openxmlformats.org/officeDocument/2006/relationships" id="259" r:id="R00190c22d674468f"/>
    <p:sldId xmlns:r="http://schemas.openxmlformats.org/officeDocument/2006/relationships" id="260" r:id="R8dfab2401b2b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f238828784a26" /><Relationship Type="http://schemas.openxmlformats.org/officeDocument/2006/relationships/slide" Target="/ppt/slides/slide1.xml" Id="Ra9c083c4d6984713" /><Relationship Type="http://schemas.openxmlformats.org/officeDocument/2006/relationships/slide" Target="/ppt/slides/slide2.xml" Id="R362d9a8696e549aa" /><Relationship Type="http://schemas.openxmlformats.org/officeDocument/2006/relationships/slide" Target="/ppt/slides/slide3.xml" Id="Rd137d79c16f940a9" /><Relationship Type="http://schemas.openxmlformats.org/officeDocument/2006/relationships/slide" Target="/ppt/slides/slide4.xml" Id="R00190c22d674468f" /><Relationship Type="http://schemas.openxmlformats.org/officeDocument/2006/relationships/slide" Target="/ppt/slides/slide5.xml" Id="R8dfab2401b2b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237d048a7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8804db624a9b" /><Relationship Type="http://schemas.openxmlformats.org/officeDocument/2006/relationships/theme" Target="/ppt/slideMasters/theme/theme1.xml" Id="R4e2218b10fe4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68804db62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1a38c13a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850bba02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a623b1f9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83605529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1b90381d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ROPSTAD BYGGFIRMA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ROPSTAD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ROPSTAD BYGGFIRMA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ROPSTAD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ROPSTAD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ROPSTAD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Gudbrandslia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35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arild.ropstad@sensewave.com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www.grandlux.net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ROPSTAD BYGGFIRMA</a:t>
            </a:r>
          </a:p>
        </p:txBody>
      </p:sp>
    </p:spTree>
  </p:cSld>
  <p:clrMapOvr>
    <a:masterClrMapping xmlns:a="http://schemas.openxmlformats.org/drawingml/2006/main"/>
  </p:clrMapOvr>
</p:sld>
</file>