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572850fa44b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68803f851f4687"/>
  </p:sldMasterIdLst>
  <p:sldIdLst>
    <p:sldId xmlns:r="http://schemas.openxmlformats.org/officeDocument/2006/relationships" id="256" r:id="R57bbf134e26e4114"/>
    <p:sldId xmlns:r="http://schemas.openxmlformats.org/officeDocument/2006/relationships" id="257" r:id="R9008a3d70a814eb2"/>
    <p:sldId xmlns:r="http://schemas.openxmlformats.org/officeDocument/2006/relationships" id="258" r:id="Rb860582e9868452d"/>
    <p:sldId xmlns:r="http://schemas.openxmlformats.org/officeDocument/2006/relationships" id="259" r:id="Ref6ed406c42f4145"/>
    <p:sldId xmlns:r="http://schemas.openxmlformats.org/officeDocument/2006/relationships" id="260" r:id="Rfcc8156f8f9f4793"/>
    <p:sldId xmlns:r="http://schemas.openxmlformats.org/officeDocument/2006/relationships" id="261" r:id="Rda855d1c420b46e3"/>
    <p:sldId xmlns:r="http://schemas.openxmlformats.org/officeDocument/2006/relationships" id="262" r:id="R7beda1f1064e48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8803f851f4687" /><Relationship Type="http://schemas.openxmlformats.org/officeDocument/2006/relationships/slide" Target="/ppt/slides/slide1.xml" Id="R57bbf134e26e4114" /><Relationship Type="http://schemas.openxmlformats.org/officeDocument/2006/relationships/slide" Target="/ppt/slides/slide2.xml" Id="R9008a3d70a814eb2" /><Relationship Type="http://schemas.openxmlformats.org/officeDocument/2006/relationships/slide" Target="/ppt/slides/slide3.xml" Id="Rb860582e9868452d" /><Relationship Type="http://schemas.openxmlformats.org/officeDocument/2006/relationships/slide" Target="/ppt/slides/slide4.xml" Id="Ref6ed406c42f4145" /><Relationship Type="http://schemas.openxmlformats.org/officeDocument/2006/relationships/slide" Target="/ppt/slides/slide5.xml" Id="Rfcc8156f8f9f4793" /><Relationship Type="http://schemas.openxmlformats.org/officeDocument/2006/relationships/slide" Target="/ppt/slides/slide6.xml" Id="Rda855d1c420b46e3" /><Relationship Type="http://schemas.openxmlformats.org/officeDocument/2006/relationships/slide" Target="/ppt/slides/slide7.xml" Id="R7beda1f1064e48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75c3ce86d46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cd572b60c49e2" /><Relationship Type="http://schemas.openxmlformats.org/officeDocument/2006/relationships/theme" Target="/ppt/slideMasters/theme/theme1.xml" Id="R521db095d77d4d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5cd572b60c49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5ab266c1c4c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75f076a9043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67f3cb9f349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884d3dca345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70fa7ceed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9e07d61a747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a12945d4e45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GURU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GURU INVEST AS ble etablert [år] og holder til i Runde.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13 893 045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14 916 138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GUNNAR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6096 Runde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gunnar@bepartner.no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988 723 665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GURU INVEST AS</a:t>
            </a:r>
          </a:p>
        </p:txBody>
      </p:sp>
    </p:spTree>
  </p:cSld>
  <p:clrMapOvr>
    <a:masterClrMapping xmlns:a="http://schemas.openxmlformats.org/drawingml/2006/main"/>
  </p:clrMapOvr>
</p:sld>
</file>