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ec1a5e5d6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a7974faf24956"/>
  </p:sldMasterIdLst>
  <p:sldIdLst>
    <p:sldId xmlns:r="http://schemas.openxmlformats.org/officeDocument/2006/relationships" id="256" r:id="Ra198cc9d816c450e"/>
    <p:sldId xmlns:r="http://schemas.openxmlformats.org/officeDocument/2006/relationships" id="257" r:id="R90aa2a30263b4330"/>
    <p:sldId xmlns:r="http://schemas.openxmlformats.org/officeDocument/2006/relationships" id="258" r:id="Rac31560847dc4675"/>
    <p:sldId xmlns:r="http://schemas.openxmlformats.org/officeDocument/2006/relationships" id="259" r:id="R1972ae0c70774683"/>
    <p:sldId xmlns:r="http://schemas.openxmlformats.org/officeDocument/2006/relationships" id="260" r:id="R35bcffff5e964f02"/>
    <p:sldId xmlns:r="http://schemas.openxmlformats.org/officeDocument/2006/relationships" id="261" r:id="R7a4f93d8ff324ca9"/>
    <p:sldId xmlns:r="http://schemas.openxmlformats.org/officeDocument/2006/relationships" id="262" r:id="Rebe13aa07d16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a7974faf24956" /><Relationship Type="http://schemas.openxmlformats.org/officeDocument/2006/relationships/slide" Target="/ppt/slides/slide1.xml" Id="Ra198cc9d816c450e" /><Relationship Type="http://schemas.openxmlformats.org/officeDocument/2006/relationships/slide" Target="/ppt/slides/slide2.xml" Id="R90aa2a30263b4330" /><Relationship Type="http://schemas.openxmlformats.org/officeDocument/2006/relationships/slide" Target="/ppt/slides/slide3.xml" Id="Rac31560847dc4675" /><Relationship Type="http://schemas.openxmlformats.org/officeDocument/2006/relationships/slide" Target="/ppt/slides/slide4.xml" Id="R1972ae0c70774683" /><Relationship Type="http://schemas.openxmlformats.org/officeDocument/2006/relationships/slide" Target="/ppt/slides/slide5.xml" Id="R35bcffff5e964f02" /><Relationship Type="http://schemas.openxmlformats.org/officeDocument/2006/relationships/slide" Target="/ppt/slides/slide6.xml" Id="R7a4f93d8ff324ca9" /><Relationship Type="http://schemas.openxmlformats.org/officeDocument/2006/relationships/slide" Target="/ppt/slides/slide7.xml" Id="Rebe13aa07d16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43b08c699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29d24752c4461" /><Relationship Type="http://schemas.openxmlformats.org/officeDocument/2006/relationships/theme" Target="/ppt/slideMasters/theme/theme1.xml" Id="Rc02d56d8e827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29d24752c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38c535cb4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480cdafdd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215554f84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944f2f0ad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051120bf6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de09d6d39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cf2b6591a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VIERNESET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222 100 924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252 371 084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988 723 681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