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1170470cb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7a1c95d7a4fcb"/>
  </p:sldMasterIdLst>
  <p:sldIdLst>
    <p:sldId xmlns:r="http://schemas.openxmlformats.org/officeDocument/2006/relationships" id="256" r:id="R67632f88ec624125"/>
    <p:sldId xmlns:r="http://schemas.openxmlformats.org/officeDocument/2006/relationships" id="257" r:id="Rb048e14828be4ea4"/>
    <p:sldId xmlns:r="http://schemas.openxmlformats.org/officeDocument/2006/relationships" id="258" r:id="R3051b144c5d14a1c"/>
    <p:sldId xmlns:r="http://schemas.openxmlformats.org/officeDocument/2006/relationships" id="259" r:id="R15b03b5151d54ca7"/>
    <p:sldId xmlns:r="http://schemas.openxmlformats.org/officeDocument/2006/relationships" id="260" r:id="R3fc42ef9dc7346a0"/>
    <p:sldId xmlns:r="http://schemas.openxmlformats.org/officeDocument/2006/relationships" id="261" r:id="R4b2446747b0e4822"/>
    <p:sldId xmlns:r="http://schemas.openxmlformats.org/officeDocument/2006/relationships" id="262" r:id="Ra710cad1751b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7a1c95d7a4fcb" /><Relationship Type="http://schemas.openxmlformats.org/officeDocument/2006/relationships/slide" Target="/ppt/slides/slide1.xml" Id="R67632f88ec624125" /><Relationship Type="http://schemas.openxmlformats.org/officeDocument/2006/relationships/slide" Target="/ppt/slides/slide2.xml" Id="Rb048e14828be4ea4" /><Relationship Type="http://schemas.openxmlformats.org/officeDocument/2006/relationships/slide" Target="/ppt/slides/slide3.xml" Id="R3051b144c5d14a1c" /><Relationship Type="http://schemas.openxmlformats.org/officeDocument/2006/relationships/slide" Target="/ppt/slides/slide4.xml" Id="R15b03b5151d54ca7" /><Relationship Type="http://schemas.openxmlformats.org/officeDocument/2006/relationships/slide" Target="/ppt/slides/slide5.xml" Id="R3fc42ef9dc7346a0" /><Relationship Type="http://schemas.openxmlformats.org/officeDocument/2006/relationships/slide" Target="/ppt/slides/slide6.xml" Id="R4b2446747b0e4822" /><Relationship Type="http://schemas.openxmlformats.org/officeDocument/2006/relationships/slide" Target="/ppt/slides/slide7.xml" Id="Ra710cad1751b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f2590ee9048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6c0d906d4104" /><Relationship Type="http://schemas.openxmlformats.org/officeDocument/2006/relationships/theme" Target="/ppt/slideMasters/theme/theme1.xml" Id="R57de915355f3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d6c0d906d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0480b12f1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aa1991b8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4354862f8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a476fc8c1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c269a169a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a500e377f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aa4ecaf8b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7 464 976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25 533 364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HILLESTAD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Jarle Hillestad, Hauanåsen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