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1629be9ef044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3e1c11b1444cb8"/>
  </p:sldMasterIdLst>
  <p:sldIdLst>
    <p:sldId xmlns:r="http://schemas.openxmlformats.org/officeDocument/2006/relationships" id="256" r:id="Rc6608f384c8b443b"/>
    <p:sldId xmlns:r="http://schemas.openxmlformats.org/officeDocument/2006/relationships" id="257" r:id="R76ecbc41daab466f"/>
    <p:sldId xmlns:r="http://schemas.openxmlformats.org/officeDocument/2006/relationships" id="258" r:id="R9384581d86db48d9"/>
    <p:sldId xmlns:r="http://schemas.openxmlformats.org/officeDocument/2006/relationships" id="259" r:id="Ra3ca58c20d114765"/>
    <p:sldId xmlns:r="http://schemas.openxmlformats.org/officeDocument/2006/relationships" id="260" r:id="Rf5d2f9a2ee324629"/>
    <p:sldId xmlns:r="http://schemas.openxmlformats.org/officeDocument/2006/relationships" id="261" r:id="Rd682bebb880c453c"/>
    <p:sldId xmlns:r="http://schemas.openxmlformats.org/officeDocument/2006/relationships" id="262" r:id="R95585eda22134e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3e1c11b1444cb8" /><Relationship Type="http://schemas.openxmlformats.org/officeDocument/2006/relationships/slide" Target="/ppt/slides/slide1.xml" Id="Rc6608f384c8b443b" /><Relationship Type="http://schemas.openxmlformats.org/officeDocument/2006/relationships/slide" Target="/ppt/slides/slide2.xml" Id="R76ecbc41daab466f" /><Relationship Type="http://schemas.openxmlformats.org/officeDocument/2006/relationships/slide" Target="/ppt/slides/slide3.xml" Id="R9384581d86db48d9" /><Relationship Type="http://schemas.openxmlformats.org/officeDocument/2006/relationships/slide" Target="/ppt/slides/slide4.xml" Id="Ra3ca58c20d114765" /><Relationship Type="http://schemas.openxmlformats.org/officeDocument/2006/relationships/slide" Target="/ppt/slides/slide5.xml" Id="Rf5d2f9a2ee324629" /><Relationship Type="http://schemas.openxmlformats.org/officeDocument/2006/relationships/slide" Target="/ppt/slides/slide6.xml" Id="Rd682bebb880c453c" /><Relationship Type="http://schemas.openxmlformats.org/officeDocument/2006/relationships/slide" Target="/ppt/slides/slide7.xml" Id="R95585eda22134e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32a0db2934e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86b11a57a4b2f" /><Relationship Type="http://schemas.openxmlformats.org/officeDocument/2006/relationships/theme" Target="/ppt/slideMasters/theme/theme1.xml" Id="Raff09204976843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686b11a57a4b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b098f284747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41da79c3949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04caccca143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82663b14040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9898aa71c46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ab45d8fb644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dc529c6064d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FINANS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14 384 418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93 502 764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94 579 039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SVEIN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Langerødvegen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988 724 432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