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b71a40553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1b335e8bd4fa1"/>
  </p:sldMasterIdLst>
  <p:sldIdLst>
    <p:sldId xmlns:r="http://schemas.openxmlformats.org/officeDocument/2006/relationships" id="256" r:id="Rde154b3fd871485f"/>
    <p:sldId xmlns:r="http://schemas.openxmlformats.org/officeDocument/2006/relationships" id="257" r:id="Rba94b3f4a9c549f7"/>
    <p:sldId xmlns:r="http://schemas.openxmlformats.org/officeDocument/2006/relationships" id="258" r:id="Rd02e95623f2343b3"/>
    <p:sldId xmlns:r="http://schemas.openxmlformats.org/officeDocument/2006/relationships" id="259" r:id="Rdcdf17f8ed4c44dd"/>
    <p:sldId xmlns:r="http://schemas.openxmlformats.org/officeDocument/2006/relationships" id="260" r:id="R3251d8a22d574155"/>
    <p:sldId xmlns:r="http://schemas.openxmlformats.org/officeDocument/2006/relationships" id="261" r:id="Rffb74e13301e41b2"/>
    <p:sldId xmlns:r="http://schemas.openxmlformats.org/officeDocument/2006/relationships" id="262" r:id="R91062ee4a54a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1b335e8bd4fa1" /><Relationship Type="http://schemas.openxmlformats.org/officeDocument/2006/relationships/slide" Target="/ppt/slides/slide1.xml" Id="Rde154b3fd871485f" /><Relationship Type="http://schemas.openxmlformats.org/officeDocument/2006/relationships/slide" Target="/ppt/slides/slide2.xml" Id="Rba94b3f4a9c549f7" /><Relationship Type="http://schemas.openxmlformats.org/officeDocument/2006/relationships/slide" Target="/ppt/slides/slide3.xml" Id="Rd02e95623f2343b3" /><Relationship Type="http://schemas.openxmlformats.org/officeDocument/2006/relationships/slide" Target="/ppt/slides/slide4.xml" Id="Rdcdf17f8ed4c44dd" /><Relationship Type="http://schemas.openxmlformats.org/officeDocument/2006/relationships/slide" Target="/ppt/slides/slide5.xml" Id="R3251d8a22d574155" /><Relationship Type="http://schemas.openxmlformats.org/officeDocument/2006/relationships/slide" Target="/ppt/slides/slide6.xml" Id="Rffb74e13301e41b2" /><Relationship Type="http://schemas.openxmlformats.org/officeDocument/2006/relationships/slide" Target="/ppt/slides/slide7.xml" Id="R91062ee4a54a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d2a33b7d8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4d87108c422d" /><Relationship Type="http://schemas.openxmlformats.org/officeDocument/2006/relationships/theme" Target="/ppt/slideMasters/theme/theme1.xml" Id="R6b2e44eec386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94d87108c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34c9f608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a08019e2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67687fb5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7fa6585d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c74339d1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ac8a78e4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87f5aaa8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AABERG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−10 375 249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138 059 826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1 322 419 320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AABERG TERJE NORMANN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 AS</a:t>
            </a:r>
          </a:p>
        </p:txBody>
      </p:sp>
    </p:spTree>
  </p:cSld>
  <p:clrMapOvr>
    <a:masterClrMapping xmlns:a="http://schemas.openxmlformats.org/drawingml/2006/main"/>
  </p:clrMapOvr>
</p:sld>
</file>