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e03e34ffd247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ee5aae94964912"/>
  </p:sldMasterIdLst>
  <p:sldIdLst>
    <p:sldId xmlns:r="http://schemas.openxmlformats.org/officeDocument/2006/relationships" id="256" r:id="Rf94ffff9950d45c8"/>
    <p:sldId xmlns:r="http://schemas.openxmlformats.org/officeDocument/2006/relationships" id="257" r:id="R111179c7cdd248ae"/>
    <p:sldId xmlns:r="http://schemas.openxmlformats.org/officeDocument/2006/relationships" id="258" r:id="R7c52a366f59f459e"/>
    <p:sldId xmlns:r="http://schemas.openxmlformats.org/officeDocument/2006/relationships" id="259" r:id="R76fb0e86c6464a47"/>
    <p:sldId xmlns:r="http://schemas.openxmlformats.org/officeDocument/2006/relationships" id="260" r:id="R9016e64c5b43429d"/>
    <p:sldId xmlns:r="http://schemas.openxmlformats.org/officeDocument/2006/relationships" id="261" r:id="Rcc2a6826ee054aa7"/>
    <p:sldId xmlns:r="http://schemas.openxmlformats.org/officeDocument/2006/relationships" id="262" r:id="Rd39e676bef7c43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ee5aae94964912" /><Relationship Type="http://schemas.openxmlformats.org/officeDocument/2006/relationships/slide" Target="/ppt/slides/slide1.xml" Id="Rf94ffff9950d45c8" /><Relationship Type="http://schemas.openxmlformats.org/officeDocument/2006/relationships/slide" Target="/ppt/slides/slide2.xml" Id="R111179c7cdd248ae" /><Relationship Type="http://schemas.openxmlformats.org/officeDocument/2006/relationships/slide" Target="/ppt/slides/slide3.xml" Id="R7c52a366f59f459e" /><Relationship Type="http://schemas.openxmlformats.org/officeDocument/2006/relationships/slide" Target="/ppt/slides/slide4.xml" Id="R76fb0e86c6464a47" /><Relationship Type="http://schemas.openxmlformats.org/officeDocument/2006/relationships/slide" Target="/ppt/slides/slide5.xml" Id="R9016e64c5b43429d" /><Relationship Type="http://schemas.openxmlformats.org/officeDocument/2006/relationships/slide" Target="/ppt/slides/slide6.xml" Id="Rcc2a6826ee054aa7" /><Relationship Type="http://schemas.openxmlformats.org/officeDocument/2006/relationships/slide" Target="/ppt/slides/slide7.xml" Id="Rd39e676bef7c43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76869689e640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251bd4ff54276" /><Relationship Type="http://schemas.openxmlformats.org/officeDocument/2006/relationships/theme" Target="/ppt/slideMasters/theme/theme1.xml" Id="R430a42c1bf4941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f251bd4ff542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3bb5fdced41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72e754ace4b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6b8328dde46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fa0ac569748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51dde60a94a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3fa06de244b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836b4de964f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PIITCH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PIITCH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PIITCH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PIITCH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PIITCH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PIITCH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301 486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154 583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1 104 549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38 100 439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38 327 472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PIITCH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NORSTRAND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PIITCH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988 725 617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PIITCH AS</a:t>
            </a:r>
          </a:p>
        </p:txBody>
      </p:sp>
    </p:spTree>
  </p:cSld>
  <p:clrMapOvr>
    <a:masterClrMapping xmlns:a="http://schemas.openxmlformats.org/drawingml/2006/main"/>
  </p:clrMapOvr>
</p:sld>
</file>