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9572b7330047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5d73a566d1492a"/>
  </p:sldMasterIdLst>
  <p:sldIdLst>
    <p:sldId xmlns:r="http://schemas.openxmlformats.org/officeDocument/2006/relationships" id="256" r:id="R8ac6c86194d947e0"/>
    <p:sldId xmlns:r="http://schemas.openxmlformats.org/officeDocument/2006/relationships" id="257" r:id="R9a0bcd34c7fb4b08"/>
    <p:sldId xmlns:r="http://schemas.openxmlformats.org/officeDocument/2006/relationships" id="258" r:id="Re3b2ed61a66546e7"/>
    <p:sldId xmlns:r="http://schemas.openxmlformats.org/officeDocument/2006/relationships" id="259" r:id="R75b673bd678a4748"/>
    <p:sldId xmlns:r="http://schemas.openxmlformats.org/officeDocument/2006/relationships" id="260" r:id="Rb051fa8c200b4b3e"/>
    <p:sldId xmlns:r="http://schemas.openxmlformats.org/officeDocument/2006/relationships" id="261" r:id="R64a7c97faf284c66"/>
    <p:sldId xmlns:r="http://schemas.openxmlformats.org/officeDocument/2006/relationships" id="262" r:id="Rba22efe4628744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d73a566d1492a" /><Relationship Type="http://schemas.openxmlformats.org/officeDocument/2006/relationships/slide" Target="/ppt/slides/slide1.xml" Id="R8ac6c86194d947e0" /><Relationship Type="http://schemas.openxmlformats.org/officeDocument/2006/relationships/slide" Target="/ppt/slides/slide2.xml" Id="R9a0bcd34c7fb4b08" /><Relationship Type="http://schemas.openxmlformats.org/officeDocument/2006/relationships/slide" Target="/ppt/slides/slide3.xml" Id="Re3b2ed61a66546e7" /><Relationship Type="http://schemas.openxmlformats.org/officeDocument/2006/relationships/slide" Target="/ppt/slides/slide4.xml" Id="R75b673bd678a4748" /><Relationship Type="http://schemas.openxmlformats.org/officeDocument/2006/relationships/slide" Target="/ppt/slides/slide5.xml" Id="Rb051fa8c200b4b3e" /><Relationship Type="http://schemas.openxmlformats.org/officeDocument/2006/relationships/slide" Target="/ppt/slides/slide6.xml" Id="R64a7c97faf284c66" /><Relationship Type="http://schemas.openxmlformats.org/officeDocument/2006/relationships/slide" Target="/ppt/slides/slide7.xml" Id="Rba22efe4628744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973f0148cc46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71cb323a44ff1" /><Relationship Type="http://schemas.openxmlformats.org/officeDocument/2006/relationships/theme" Target="/ppt/slideMasters/theme/theme1.xml" Id="R4771f0f0563d42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c71cb323a44f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8b7e235a943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94234433647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fa3fdd7f041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2f092e27a4b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ebaf102fa43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ea524c6ae43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40486bd0d4b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CENTAURUS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CENTAURUS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CENTAURUS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CENTAURUS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CENTAURUS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CENTAURUS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429 013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231 521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40 368 401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40 670 241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CENTAURUS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MORTEN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CENTAURUS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E. Iversen, Fredriksborgveien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93 73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988 725 862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CENTAURUS AS</a:t>
            </a:r>
          </a:p>
        </p:txBody>
      </p:sp>
    </p:spTree>
  </p:cSld>
  <p:clrMapOvr>
    <a:masterClrMapping xmlns:a="http://schemas.openxmlformats.org/drawingml/2006/main"/>
  </p:clrMapOvr>
</p:sld>
</file>