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30a5d991c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dff10e7fc43a3"/>
  </p:sldMasterIdLst>
  <p:sldIdLst>
    <p:sldId xmlns:r="http://schemas.openxmlformats.org/officeDocument/2006/relationships" id="256" r:id="Rabd0af2ba4f241f8"/>
    <p:sldId xmlns:r="http://schemas.openxmlformats.org/officeDocument/2006/relationships" id="257" r:id="Rd7368b87d0fb49de"/>
    <p:sldId xmlns:r="http://schemas.openxmlformats.org/officeDocument/2006/relationships" id="258" r:id="R6c82a19fc5ec4e2d"/>
    <p:sldId xmlns:r="http://schemas.openxmlformats.org/officeDocument/2006/relationships" id="259" r:id="R1ba312e038314f3d"/>
    <p:sldId xmlns:r="http://schemas.openxmlformats.org/officeDocument/2006/relationships" id="260" r:id="R8df680b8c3a747cd"/>
    <p:sldId xmlns:r="http://schemas.openxmlformats.org/officeDocument/2006/relationships" id="261" r:id="R9cb58bedac40497d"/>
    <p:sldId xmlns:r="http://schemas.openxmlformats.org/officeDocument/2006/relationships" id="262" r:id="Re257b66b7771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dff10e7fc43a3" /><Relationship Type="http://schemas.openxmlformats.org/officeDocument/2006/relationships/slide" Target="/ppt/slides/slide1.xml" Id="Rabd0af2ba4f241f8" /><Relationship Type="http://schemas.openxmlformats.org/officeDocument/2006/relationships/slide" Target="/ppt/slides/slide2.xml" Id="Rd7368b87d0fb49de" /><Relationship Type="http://schemas.openxmlformats.org/officeDocument/2006/relationships/slide" Target="/ppt/slides/slide3.xml" Id="R6c82a19fc5ec4e2d" /><Relationship Type="http://schemas.openxmlformats.org/officeDocument/2006/relationships/slide" Target="/ppt/slides/slide4.xml" Id="R1ba312e038314f3d" /><Relationship Type="http://schemas.openxmlformats.org/officeDocument/2006/relationships/slide" Target="/ppt/slides/slide5.xml" Id="R8df680b8c3a747cd" /><Relationship Type="http://schemas.openxmlformats.org/officeDocument/2006/relationships/slide" Target="/ppt/slides/slide6.xml" Id="R9cb58bedac40497d" /><Relationship Type="http://schemas.openxmlformats.org/officeDocument/2006/relationships/slide" Target="/ppt/slides/slide7.xml" Id="Re257b66b7771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e0bcfc775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a23f2df847ef" /><Relationship Type="http://schemas.openxmlformats.org/officeDocument/2006/relationships/theme" Target="/ppt/slideMasters/theme/theme1.xml" Id="R06bdb98ba6e4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7a23f2df8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9e42baf4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f8b4681b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b7efccd3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7190fbc3b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25dad7276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cc60622f6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9ddf00106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