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dcfd3c736f4f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b1b75cc81f417d"/>
  </p:sldMasterIdLst>
  <p:sldIdLst>
    <p:sldId xmlns:r="http://schemas.openxmlformats.org/officeDocument/2006/relationships" id="256" r:id="R9fdf004ca1f044bc"/>
    <p:sldId xmlns:r="http://schemas.openxmlformats.org/officeDocument/2006/relationships" id="257" r:id="Ra0933782a1024074"/>
    <p:sldId xmlns:r="http://schemas.openxmlformats.org/officeDocument/2006/relationships" id="258" r:id="Rbba6bfda37c14673"/>
    <p:sldId xmlns:r="http://schemas.openxmlformats.org/officeDocument/2006/relationships" id="259" r:id="R3e64776963944207"/>
    <p:sldId xmlns:r="http://schemas.openxmlformats.org/officeDocument/2006/relationships" id="260" r:id="R02258b86e72f4bb4"/>
    <p:sldId xmlns:r="http://schemas.openxmlformats.org/officeDocument/2006/relationships" id="261" r:id="Rad24f628174946d7"/>
    <p:sldId xmlns:r="http://schemas.openxmlformats.org/officeDocument/2006/relationships" id="262" r:id="R5a861ef06eae41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b1b75cc81f417d" /><Relationship Type="http://schemas.openxmlformats.org/officeDocument/2006/relationships/slide" Target="/ppt/slides/slide1.xml" Id="R9fdf004ca1f044bc" /><Relationship Type="http://schemas.openxmlformats.org/officeDocument/2006/relationships/slide" Target="/ppt/slides/slide2.xml" Id="Ra0933782a1024074" /><Relationship Type="http://schemas.openxmlformats.org/officeDocument/2006/relationships/slide" Target="/ppt/slides/slide3.xml" Id="Rbba6bfda37c14673" /><Relationship Type="http://schemas.openxmlformats.org/officeDocument/2006/relationships/slide" Target="/ppt/slides/slide4.xml" Id="R3e64776963944207" /><Relationship Type="http://schemas.openxmlformats.org/officeDocument/2006/relationships/slide" Target="/ppt/slides/slide5.xml" Id="R02258b86e72f4bb4" /><Relationship Type="http://schemas.openxmlformats.org/officeDocument/2006/relationships/slide" Target="/ppt/slides/slide6.xml" Id="Rad24f628174946d7" /><Relationship Type="http://schemas.openxmlformats.org/officeDocument/2006/relationships/slide" Target="/ppt/slides/slide7.xml" Id="R5a861ef06eae41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8f1bb3937c4c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20e8d04874852" /><Relationship Type="http://schemas.openxmlformats.org/officeDocument/2006/relationships/theme" Target="/ppt/slideMasters/theme/theme1.xml" Id="Rbbcb69c853c745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c20e8d048748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5cbcfcc154b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95e76167649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a750b0b8745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95fd0ee314f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23dbecb8846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44992e1824a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055aa4eef46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RANVIK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RANVIK EIENDOM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131 340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−548 862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−598 136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15 474 301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17 324 937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AMRAN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MORITSGARD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RANVIK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HÅKON RANVIK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HÅKON RANVIK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edvard@bakerieteiendom.no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988 731 048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RANVIK EIENDOM AS</a:t>
            </a:r>
          </a:p>
        </p:txBody>
      </p:sp>
    </p:spTree>
  </p:cSld>
  <p:clrMapOvr>
    <a:masterClrMapping xmlns:a="http://schemas.openxmlformats.org/drawingml/2006/main"/>
  </p:clrMapOvr>
</p:sld>
</file>