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61b276d44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d5852ffdd4fc2"/>
  </p:sldMasterIdLst>
  <p:sldIdLst>
    <p:sldId xmlns:r="http://schemas.openxmlformats.org/officeDocument/2006/relationships" id="256" r:id="Re250f08965574090"/>
    <p:sldId xmlns:r="http://schemas.openxmlformats.org/officeDocument/2006/relationships" id="257" r:id="R5d333364ed994218"/>
    <p:sldId xmlns:r="http://schemas.openxmlformats.org/officeDocument/2006/relationships" id="258" r:id="Re78c53583be448c4"/>
    <p:sldId xmlns:r="http://schemas.openxmlformats.org/officeDocument/2006/relationships" id="259" r:id="R66dffdd2e1c340bd"/>
    <p:sldId xmlns:r="http://schemas.openxmlformats.org/officeDocument/2006/relationships" id="260" r:id="Rca8f30dcc3f9473c"/>
    <p:sldId xmlns:r="http://schemas.openxmlformats.org/officeDocument/2006/relationships" id="261" r:id="R482a218fdc074123"/>
    <p:sldId xmlns:r="http://schemas.openxmlformats.org/officeDocument/2006/relationships" id="262" r:id="Ra0d43858e185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d5852ffdd4fc2" /><Relationship Type="http://schemas.openxmlformats.org/officeDocument/2006/relationships/slide" Target="/ppt/slides/slide1.xml" Id="Re250f08965574090" /><Relationship Type="http://schemas.openxmlformats.org/officeDocument/2006/relationships/slide" Target="/ppt/slides/slide2.xml" Id="R5d333364ed994218" /><Relationship Type="http://schemas.openxmlformats.org/officeDocument/2006/relationships/slide" Target="/ppt/slides/slide3.xml" Id="Re78c53583be448c4" /><Relationship Type="http://schemas.openxmlformats.org/officeDocument/2006/relationships/slide" Target="/ppt/slides/slide4.xml" Id="R66dffdd2e1c340bd" /><Relationship Type="http://schemas.openxmlformats.org/officeDocument/2006/relationships/slide" Target="/ppt/slides/slide5.xml" Id="Rca8f30dcc3f9473c" /><Relationship Type="http://schemas.openxmlformats.org/officeDocument/2006/relationships/slide" Target="/ppt/slides/slide6.xml" Id="R482a218fdc074123" /><Relationship Type="http://schemas.openxmlformats.org/officeDocument/2006/relationships/slide" Target="/ppt/slides/slide7.xml" Id="Ra0d43858e185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8b26fd4d74f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d252bb98e466e" /><Relationship Type="http://schemas.openxmlformats.org/officeDocument/2006/relationships/theme" Target="/ppt/slideMasters/theme/theme1.xml" Id="Rcc876235934b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d252bb98e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b778b413a4d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a8be6157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daaaba09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1387f0da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b4775a42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ac860f8f6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65cce4ccc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AK-REGNSKAP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AK-REGNSKAP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6 921 902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2 655 270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ASPELUND BENTE KLÆGSTAD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ODDNY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988 731 072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AK-REGNSKAP AS</a:t>
            </a:r>
          </a:p>
        </p:txBody>
      </p:sp>
    </p:spTree>
  </p:cSld>
  <p:clrMapOvr>
    <a:masterClrMapping xmlns:a="http://schemas.openxmlformats.org/drawingml/2006/main"/>
  </p:clrMapOvr>
</p:sld>
</file>