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0882ce50d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4d4ad6217466c"/>
  </p:sldMasterIdLst>
  <p:sldIdLst>
    <p:sldId xmlns:r="http://schemas.openxmlformats.org/officeDocument/2006/relationships" id="256" r:id="Rd657f887a91d4ab0"/>
    <p:sldId xmlns:r="http://schemas.openxmlformats.org/officeDocument/2006/relationships" id="257" r:id="Rf28a216b834c4d11"/>
    <p:sldId xmlns:r="http://schemas.openxmlformats.org/officeDocument/2006/relationships" id="258" r:id="R1acea8652a9240b2"/>
    <p:sldId xmlns:r="http://schemas.openxmlformats.org/officeDocument/2006/relationships" id="259" r:id="R9e4c646d8ee843f2"/>
    <p:sldId xmlns:r="http://schemas.openxmlformats.org/officeDocument/2006/relationships" id="260" r:id="R34be96190fab48f8"/>
    <p:sldId xmlns:r="http://schemas.openxmlformats.org/officeDocument/2006/relationships" id="261" r:id="R2bc2f0c4387d4af5"/>
    <p:sldId xmlns:r="http://schemas.openxmlformats.org/officeDocument/2006/relationships" id="262" r:id="R7a310687e100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4d4ad6217466c" /><Relationship Type="http://schemas.openxmlformats.org/officeDocument/2006/relationships/slide" Target="/ppt/slides/slide1.xml" Id="Rd657f887a91d4ab0" /><Relationship Type="http://schemas.openxmlformats.org/officeDocument/2006/relationships/slide" Target="/ppt/slides/slide2.xml" Id="Rf28a216b834c4d11" /><Relationship Type="http://schemas.openxmlformats.org/officeDocument/2006/relationships/slide" Target="/ppt/slides/slide3.xml" Id="R1acea8652a9240b2" /><Relationship Type="http://schemas.openxmlformats.org/officeDocument/2006/relationships/slide" Target="/ppt/slides/slide4.xml" Id="R9e4c646d8ee843f2" /><Relationship Type="http://schemas.openxmlformats.org/officeDocument/2006/relationships/slide" Target="/ppt/slides/slide5.xml" Id="R34be96190fab48f8" /><Relationship Type="http://schemas.openxmlformats.org/officeDocument/2006/relationships/slide" Target="/ppt/slides/slide6.xml" Id="R2bc2f0c4387d4af5" /><Relationship Type="http://schemas.openxmlformats.org/officeDocument/2006/relationships/slide" Target="/ppt/slides/slide7.xml" Id="R7a310687e100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82289ed5d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c11c0fc140a4" /><Relationship Type="http://schemas.openxmlformats.org/officeDocument/2006/relationships/theme" Target="/ppt/slideMasters/theme/theme1.xml" Id="R887f5567dc49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3c11c0fc1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ea0eb7564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a031a232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0619b1ab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f220261b0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91140e71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c20475d9c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94221491c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BONAO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BONAO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BONAO INVEST AS</a:t>
            </a:r>
          </a:p>
        </p:txBody>
      </p:sp>
    </p:spTree>
  </p:cSld>
  <p:clrMapOvr>
    <a:masterClrMapping xmlns:a="http://schemas.openxmlformats.org/drawingml/2006/main"/>
  </p:clrMapOvr>
</p:sld>
</file>