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ad9a5b634c49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6fd10f191845cc"/>
  </p:sldMasterIdLst>
  <p:sldIdLst>
    <p:sldId xmlns:r="http://schemas.openxmlformats.org/officeDocument/2006/relationships" id="256" r:id="Rb75f1e5e10214ea3"/>
    <p:sldId xmlns:r="http://schemas.openxmlformats.org/officeDocument/2006/relationships" id="257" r:id="Rd4c162232b5e4e45"/>
    <p:sldId xmlns:r="http://schemas.openxmlformats.org/officeDocument/2006/relationships" id="258" r:id="R6dab570565d24993"/>
    <p:sldId xmlns:r="http://schemas.openxmlformats.org/officeDocument/2006/relationships" id="259" r:id="Rc6f5295b989d4875"/>
    <p:sldId xmlns:r="http://schemas.openxmlformats.org/officeDocument/2006/relationships" id="260" r:id="Rb5620e25feae406a"/>
    <p:sldId xmlns:r="http://schemas.openxmlformats.org/officeDocument/2006/relationships" id="261" r:id="Rd19f778262a0423a"/>
    <p:sldId xmlns:r="http://schemas.openxmlformats.org/officeDocument/2006/relationships" id="262" r:id="R22f2392c80254e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6fd10f191845cc" /><Relationship Type="http://schemas.openxmlformats.org/officeDocument/2006/relationships/slide" Target="/ppt/slides/slide1.xml" Id="Rb75f1e5e10214ea3" /><Relationship Type="http://schemas.openxmlformats.org/officeDocument/2006/relationships/slide" Target="/ppt/slides/slide2.xml" Id="Rd4c162232b5e4e45" /><Relationship Type="http://schemas.openxmlformats.org/officeDocument/2006/relationships/slide" Target="/ppt/slides/slide3.xml" Id="R6dab570565d24993" /><Relationship Type="http://schemas.openxmlformats.org/officeDocument/2006/relationships/slide" Target="/ppt/slides/slide4.xml" Id="Rc6f5295b989d4875" /><Relationship Type="http://schemas.openxmlformats.org/officeDocument/2006/relationships/slide" Target="/ppt/slides/slide5.xml" Id="Rb5620e25feae406a" /><Relationship Type="http://schemas.openxmlformats.org/officeDocument/2006/relationships/slide" Target="/ppt/slides/slide6.xml" Id="Rd19f778262a0423a" /><Relationship Type="http://schemas.openxmlformats.org/officeDocument/2006/relationships/slide" Target="/ppt/slides/slide7.xml" Id="R22f2392c80254e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eddcb075e447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a41818e39459c" /><Relationship Type="http://schemas.openxmlformats.org/officeDocument/2006/relationships/theme" Target="/ppt/slideMasters/theme/theme1.xml" Id="Re0127f4af50a41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4a41818e3945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79cd6327f40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aa3e153ce45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96091fb8147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6488c501d4d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a3ae26b1e43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d6fbd906d48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7a55fd4d34a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CBJ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CBJ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CBJ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CBJ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CBJ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CBJ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−224 486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−896 459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37 915 774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40 003 792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CBJ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BOOTHBY JOHN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CBJ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John-Erik Boothby, Støperigata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988 735 949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CBJ AS</a:t>
            </a:r>
          </a:p>
        </p:txBody>
      </p:sp>
    </p:spTree>
  </p:cSld>
  <p:clrMapOvr>
    <a:masterClrMapping xmlns:a="http://schemas.openxmlformats.org/drawingml/2006/main"/>
  </p:clrMapOvr>
</p:sld>
</file>