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3d97f2599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401b915864e83"/>
  </p:sldMasterIdLst>
  <p:sldIdLst>
    <p:sldId xmlns:r="http://schemas.openxmlformats.org/officeDocument/2006/relationships" id="256" r:id="Ref0b77a6313949d6"/>
    <p:sldId xmlns:r="http://schemas.openxmlformats.org/officeDocument/2006/relationships" id="257" r:id="Raa7b6550e63b4b12"/>
    <p:sldId xmlns:r="http://schemas.openxmlformats.org/officeDocument/2006/relationships" id="258" r:id="R40b30671ce104e7a"/>
    <p:sldId xmlns:r="http://schemas.openxmlformats.org/officeDocument/2006/relationships" id="259" r:id="R271d9ba1b59f4cc4"/>
    <p:sldId xmlns:r="http://schemas.openxmlformats.org/officeDocument/2006/relationships" id="260" r:id="Rc2c98e77ce45462f"/>
    <p:sldId xmlns:r="http://schemas.openxmlformats.org/officeDocument/2006/relationships" id="261" r:id="R804a1b688cf84955"/>
    <p:sldId xmlns:r="http://schemas.openxmlformats.org/officeDocument/2006/relationships" id="262" r:id="R0c4e269b9363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401b915864e83" /><Relationship Type="http://schemas.openxmlformats.org/officeDocument/2006/relationships/slide" Target="/ppt/slides/slide1.xml" Id="Ref0b77a6313949d6" /><Relationship Type="http://schemas.openxmlformats.org/officeDocument/2006/relationships/slide" Target="/ppt/slides/slide2.xml" Id="Raa7b6550e63b4b12" /><Relationship Type="http://schemas.openxmlformats.org/officeDocument/2006/relationships/slide" Target="/ppt/slides/slide3.xml" Id="R40b30671ce104e7a" /><Relationship Type="http://schemas.openxmlformats.org/officeDocument/2006/relationships/slide" Target="/ppt/slides/slide4.xml" Id="R271d9ba1b59f4cc4" /><Relationship Type="http://schemas.openxmlformats.org/officeDocument/2006/relationships/slide" Target="/ppt/slides/slide5.xml" Id="Rc2c98e77ce45462f" /><Relationship Type="http://schemas.openxmlformats.org/officeDocument/2006/relationships/slide" Target="/ppt/slides/slide6.xml" Id="R804a1b688cf84955" /><Relationship Type="http://schemas.openxmlformats.org/officeDocument/2006/relationships/slide" Target="/ppt/slides/slide7.xml" Id="R0c4e269b9363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fa2bf5856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880c47e945ac" /><Relationship Type="http://schemas.openxmlformats.org/officeDocument/2006/relationships/theme" Target="/ppt/slideMasters/theme/theme1.xml" Id="R1ca237d8f441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5880c47e9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f08391e26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d0c695a7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a820c57b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1d57d9ed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6ef6efcf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9e63803a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d77dbf24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BWG HOMES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BWG HOMES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−60 291 681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2 261 361 343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8 045 155 305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BWG HOMES AS</a:t>
            </a:r>
          </a:p>
        </p:txBody>
      </p:sp>
    </p:spTree>
  </p:cSld>
  <p:clrMapOvr>
    <a:masterClrMapping xmlns:a="http://schemas.openxmlformats.org/drawingml/2006/main"/>
  </p:clrMapOvr>
</p:sld>
</file>