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b044c7a52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b9bd1256944f4"/>
  </p:sldMasterIdLst>
  <p:sldIdLst>
    <p:sldId xmlns:r="http://schemas.openxmlformats.org/officeDocument/2006/relationships" id="256" r:id="R503344110dbc4864"/>
    <p:sldId xmlns:r="http://schemas.openxmlformats.org/officeDocument/2006/relationships" id="257" r:id="R2ff828d7cc97484e"/>
    <p:sldId xmlns:r="http://schemas.openxmlformats.org/officeDocument/2006/relationships" id="258" r:id="R4b25b7cbfdfb4a6c"/>
    <p:sldId xmlns:r="http://schemas.openxmlformats.org/officeDocument/2006/relationships" id="259" r:id="Rd956294517ab4afe"/>
    <p:sldId xmlns:r="http://schemas.openxmlformats.org/officeDocument/2006/relationships" id="260" r:id="R0306a84a65b24047"/>
    <p:sldId xmlns:r="http://schemas.openxmlformats.org/officeDocument/2006/relationships" id="261" r:id="Rec741303a20e4758"/>
    <p:sldId xmlns:r="http://schemas.openxmlformats.org/officeDocument/2006/relationships" id="262" r:id="Rcde6e9ffa904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b9bd1256944f4" /><Relationship Type="http://schemas.openxmlformats.org/officeDocument/2006/relationships/slide" Target="/ppt/slides/slide1.xml" Id="R503344110dbc4864" /><Relationship Type="http://schemas.openxmlformats.org/officeDocument/2006/relationships/slide" Target="/ppt/slides/slide2.xml" Id="R2ff828d7cc97484e" /><Relationship Type="http://schemas.openxmlformats.org/officeDocument/2006/relationships/slide" Target="/ppt/slides/slide3.xml" Id="R4b25b7cbfdfb4a6c" /><Relationship Type="http://schemas.openxmlformats.org/officeDocument/2006/relationships/slide" Target="/ppt/slides/slide4.xml" Id="Rd956294517ab4afe" /><Relationship Type="http://schemas.openxmlformats.org/officeDocument/2006/relationships/slide" Target="/ppt/slides/slide5.xml" Id="R0306a84a65b24047" /><Relationship Type="http://schemas.openxmlformats.org/officeDocument/2006/relationships/slide" Target="/ppt/slides/slide6.xml" Id="Rec741303a20e4758" /><Relationship Type="http://schemas.openxmlformats.org/officeDocument/2006/relationships/slide" Target="/ppt/slides/slide7.xml" Id="Rcde6e9ffa904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e7040b737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6775eec64ff0" /><Relationship Type="http://schemas.openxmlformats.org/officeDocument/2006/relationships/theme" Target="/ppt/slideMasters/theme/theme1.xml" Id="R6be7e5163602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46775eec6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31bac165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b5ed21cf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b84bf2d36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8240f19e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775b73926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f515620d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a761ad5e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