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f6c8b4004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66cc0393643a6"/>
  </p:sldMasterIdLst>
  <p:sldIdLst>
    <p:sldId xmlns:r="http://schemas.openxmlformats.org/officeDocument/2006/relationships" id="256" r:id="R0c31475020b645ff"/>
    <p:sldId xmlns:r="http://schemas.openxmlformats.org/officeDocument/2006/relationships" id="257" r:id="Rd7e30c81c3064c4d"/>
    <p:sldId xmlns:r="http://schemas.openxmlformats.org/officeDocument/2006/relationships" id="258" r:id="R3dea959e17b14d0e"/>
    <p:sldId xmlns:r="http://schemas.openxmlformats.org/officeDocument/2006/relationships" id="259" r:id="R4b9b86d4ca7249fd"/>
    <p:sldId xmlns:r="http://schemas.openxmlformats.org/officeDocument/2006/relationships" id="260" r:id="R0b4b7f67669f438d"/>
    <p:sldId xmlns:r="http://schemas.openxmlformats.org/officeDocument/2006/relationships" id="261" r:id="Rbf11aed1162343b4"/>
    <p:sldId xmlns:r="http://schemas.openxmlformats.org/officeDocument/2006/relationships" id="262" r:id="R9ff05df6addb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66cc0393643a6" /><Relationship Type="http://schemas.openxmlformats.org/officeDocument/2006/relationships/slide" Target="/ppt/slides/slide1.xml" Id="R0c31475020b645ff" /><Relationship Type="http://schemas.openxmlformats.org/officeDocument/2006/relationships/slide" Target="/ppt/slides/slide2.xml" Id="Rd7e30c81c3064c4d" /><Relationship Type="http://schemas.openxmlformats.org/officeDocument/2006/relationships/slide" Target="/ppt/slides/slide3.xml" Id="R3dea959e17b14d0e" /><Relationship Type="http://schemas.openxmlformats.org/officeDocument/2006/relationships/slide" Target="/ppt/slides/slide4.xml" Id="R4b9b86d4ca7249fd" /><Relationship Type="http://schemas.openxmlformats.org/officeDocument/2006/relationships/slide" Target="/ppt/slides/slide5.xml" Id="R0b4b7f67669f438d" /><Relationship Type="http://schemas.openxmlformats.org/officeDocument/2006/relationships/slide" Target="/ppt/slides/slide6.xml" Id="Rbf11aed1162343b4" /><Relationship Type="http://schemas.openxmlformats.org/officeDocument/2006/relationships/slide" Target="/ppt/slides/slide7.xml" Id="R9ff05df6addb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a65a975d946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a2c3d9de45c9" /><Relationship Type="http://schemas.openxmlformats.org/officeDocument/2006/relationships/theme" Target="/ppt/slideMasters/theme/theme1.xml" Id="R680c60fc12d540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8a2c3d9de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b91347ac2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1b6060fe0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772a7309d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e292ff6d3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3e301b265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d67910724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3820f7fba4d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JÅSUND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JÅSUND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JÅSUND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JÅSUND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JÅSUND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JÅSUND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1 893 709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33 474 006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33 528 460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JÅSUND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JÅSUND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JÅSUND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Colletts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JÅSUND AS</a:t>
            </a:r>
          </a:p>
        </p:txBody>
      </p:sp>
    </p:spTree>
  </p:cSld>
  <p:clrMapOvr>
    <a:masterClrMapping xmlns:a="http://schemas.openxmlformats.org/drawingml/2006/main"/>
  </p:clrMapOvr>
</p:sld>
</file>