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1c73dcdc964b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b6625afdfa4124"/>
  </p:sldMasterIdLst>
  <p:sldIdLst>
    <p:sldId xmlns:r="http://schemas.openxmlformats.org/officeDocument/2006/relationships" id="256" r:id="Redf6d853b47043ae"/>
    <p:sldId xmlns:r="http://schemas.openxmlformats.org/officeDocument/2006/relationships" id="257" r:id="R77cfff87aa2e4421"/>
    <p:sldId xmlns:r="http://schemas.openxmlformats.org/officeDocument/2006/relationships" id="258" r:id="Rb719f06ee5b74d7b"/>
    <p:sldId xmlns:r="http://schemas.openxmlformats.org/officeDocument/2006/relationships" id="259" r:id="R9df187b231d34e39"/>
    <p:sldId xmlns:r="http://schemas.openxmlformats.org/officeDocument/2006/relationships" id="260" r:id="R2c6c8f2409e242a9"/>
    <p:sldId xmlns:r="http://schemas.openxmlformats.org/officeDocument/2006/relationships" id="261" r:id="Ra9b4bf9b64404838"/>
    <p:sldId xmlns:r="http://schemas.openxmlformats.org/officeDocument/2006/relationships" id="262" r:id="R2c33c3edfdd749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b6625afdfa4124" /><Relationship Type="http://schemas.openxmlformats.org/officeDocument/2006/relationships/slide" Target="/ppt/slides/slide1.xml" Id="Redf6d853b47043ae" /><Relationship Type="http://schemas.openxmlformats.org/officeDocument/2006/relationships/slide" Target="/ppt/slides/slide2.xml" Id="R77cfff87aa2e4421" /><Relationship Type="http://schemas.openxmlformats.org/officeDocument/2006/relationships/slide" Target="/ppt/slides/slide3.xml" Id="Rb719f06ee5b74d7b" /><Relationship Type="http://schemas.openxmlformats.org/officeDocument/2006/relationships/slide" Target="/ppt/slides/slide4.xml" Id="R9df187b231d34e39" /><Relationship Type="http://schemas.openxmlformats.org/officeDocument/2006/relationships/slide" Target="/ppt/slides/slide5.xml" Id="R2c6c8f2409e242a9" /><Relationship Type="http://schemas.openxmlformats.org/officeDocument/2006/relationships/slide" Target="/ppt/slides/slide6.xml" Id="Ra9b4bf9b64404838" /><Relationship Type="http://schemas.openxmlformats.org/officeDocument/2006/relationships/slide" Target="/ppt/slides/slide7.xml" Id="R2c33c3edfdd749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24bbb698f644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6840f41ce4baa" /><Relationship Type="http://schemas.openxmlformats.org/officeDocument/2006/relationships/theme" Target="/ppt/slideMasters/theme/theme1.xml" Id="Red6db6d8b3fe46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a6840f41ce4b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f047815a049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c4df39dc842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fd8332e3344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36cbbde8d4e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80d19e0154a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e79cc46ac45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e75b469544c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FORVALTNING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241 133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20 003 730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107 341 705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196 001 546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OLAV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TOMMY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988 742 686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