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b9bb78d2b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b823ae6db4945"/>
  </p:sldMasterIdLst>
  <p:sldIdLst>
    <p:sldId xmlns:r="http://schemas.openxmlformats.org/officeDocument/2006/relationships" id="256" r:id="R6b38d509283244d0"/>
    <p:sldId xmlns:r="http://schemas.openxmlformats.org/officeDocument/2006/relationships" id="257" r:id="Rd78c93d5952d4d20"/>
    <p:sldId xmlns:r="http://schemas.openxmlformats.org/officeDocument/2006/relationships" id="258" r:id="R3403d9ecf8bd4f53"/>
    <p:sldId xmlns:r="http://schemas.openxmlformats.org/officeDocument/2006/relationships" id="259" r:id="Redf64af8bc60469c"/>
    <p:sldId xmlns:r="http://schemas.openxmlformats.org/officeDocument/2006/relationships" id="260" r:id="Rf00969fe1fe84ffe"/>
    <p:sldId xmlns:r="http://schemas.openxmlformats.org/officeDocument/2006/relationships" id="261" r:id="R3d3eb81f7220422b"/>
    <p:sldId xmlns:r="http://schemas.openxmlformats.org/officeDocument/2006/relationships" id="262" r:id="Rb7df3acff0f5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b823ae6db4945" /><Relationship Type="http://schemas.openxmlformats.org/officeDocument/2006/relationships/slide" Target="/ppt/slides/slide1.xml" Id="R6b38d509283244d0" /><Relationship Type="http://schemas.openxmlformats.org/officeDocument/2006/relationships/slide" Target="/ppt/slides/slide2.xml" Id="Rd78c93d5952d4d20" /><Relationship Type="http://schemas.openxmlformats.org/officeDocument/2006/relationships/slide" Target="/ppt/slides/slide3.xml" Id="R3403d9ecf8bd4f53" /><Relationship Type="http://schemas.openxmlformats.org/officeDocument/2006/relationships/slide" Target="/ppt/slides/slide4.xml" Id="Redf64af8bc60469c" /><Relationship Type="http://schemas.openxmlformats.org/officeDocument/2006/relationships/slide" Target="/ppt/slides/slide5.xml" Id="Rf00969fe1fe84ffe" /><Relationship Type="http://schemas.openxmlformats.org/officeDocument/2006/relationships/slide" Target="/ppt/slides/slide6.xml" Id="R3d3eb81f7220422b" /><Relationship Type="http://schemas.openxmlformats.org/officeDocument/2006/relationships/slide" Target="/ppt/slides/slide7.xml" Id="Rb7df3acff0f5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3dfad76cc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d878a5521441d" /><Relationship Type="http://schemas.openxmlformats.org/officeDocument/2006/relationships/theme" Target="/ppt/slideMasters/theme/theme1.xml" Id="R18414203dfc6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bd878a5521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f3d27fef1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db2cd317040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e221fa3a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4b6e7067445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2afadab8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ff713b318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d232a7f1b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TIGERSTADEN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TIGERSTADEN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TIGERSTADEN MARINE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TIGERSTADEN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TIGERSTADEN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TIGERSTADEN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82 175 902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81 959 009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69 360 797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73 304 644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415 955 889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TIGERSTADEN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TIGERSTADEN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TIGERSTADEN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988 743 461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TIGERSTADEN MARINE AS</a:t>
            </a:r>
          </a:p>
        </p:txBody>
      </p:sp>
    </p:spTree>
  </p:cSld>
  <p:clrMapOvr>
    <a:masterClrMapping xmlns:a="http://schemas.openxmlformats.org/drawingml/2006/main"/>
  </p:clrMapOvr>
</p:sld>
</file>