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9ef02a552d47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0e4ffeec6f4efa"/>
  </p:sldMasterIdLst>
  <p:sldIdLst>
    <p:sldId xmlns:r="http://schemas.openxmlformats.org/officeDocument/2006/relationships" id="256" r:id="Re143cf0875c44a5b"/>
    <p:sldId xmlns:r="http://schemas.openxmlformats.org/officeDocument/2006/relationships" id="257" r:id="R485fd91f68a6457d"/>
    <p:sldId xmlns:r="http://schemas.openxmlformats.org/officeDocument/2006/relationships" id="258" r:id="R6db2a54f403b4c14"/>
    <p:sldId xmlns:r="http://schemas.openxmlformats.org/officeDocument/2006/relationships" id="259" r:id="R13fac8967cc34c87"/>
    <p:sldId xmlns:r="http://schemas.openxmlformats.org/officeDocument/2006/relationships" id="260" r:id="R05ab226732504fd7"/>
    <p:sldId xmlns:r="http://schemas.openxmlformats.org/officeDocument/2006/relationships" id="261" r:id="R9696f8f89c664988"/>
    <p:sldId xmlns:r="http://schemas.openxmlformats.org/officeDocument/2006/relationships" id="262" r:id="R64ebe721edf148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0e4ffeec6f4efa" /><Relationship Type="http://schemas.openxmlformats.org/officeDocument/2006/relationships/slide" Target="/ppt/slides/slide1.xml" Id="Re143cf0875c44a5b" /><Relationship Type="http://schemas.openxmlformats.org/officeDocument/2006/relationships/slide" Target="/ppt/slides/slide2.xml" Id="R485fd91f68a6457d" /><Relationship Type="http://schemas.openxmlformats.org/officeDocument/2006/relationships/slide" Target="/ppt/slides/slide3.xml" Id="R6db2a54f403b4c14" /><Relationship Type="http://schemas.openxmlformats.org/officeDocument/2006/relationships/slide" Target="/ppt/slides/slide4.xml" Id="R13fac8967cc34c87" /><Relationship Type="http://schemas.openxmlformats.org/officeDocument/2006/relationships/slide" Target="/ppt/slides/slide5.xml" Id="R05ab226732504fd7" /><Relationship Type="http://schemas.openxmlformats.org/officeDocument/2006/relationships/slide" Target="/ppt/slides/slide6.xml" Id="R9696f8f89c664988" /><Relationship Type="http://schemas.openxmlformats.org/officeDocument/2006/relationships/slide" Target="/ppt/slides/slide7.xml" Id="R64ebe721edf148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a42d5b9c84a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6a6a6811d4790" /><Relationship Type="http://schemas.openxmlformats.org/officeDocument/2006/relationships/theme" Target="/ppt/slideMasters/theme/theme1.xml" Id="Ra272f5b6e3f345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c6a6a6811d47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572c477034b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67da45c91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71269bd0d43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a904a03aa4c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2c83425864a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dd40428df41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d10e8d4a348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AJB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2 145 798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3 499 532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8 286 848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JØRGEN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Huntonstranda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ajb@c2i.net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988 744 301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AJB HOLDING AS</a:t>
            </a:r>
          </a:p>
        </p:txBody>
      </p:sp>
    </p:spTree>
  </p:cSld>
  <p:clrMapOvr>
    <a:masterClrMapping xmlns:a="http://schemas.openxmlformats.org/drawingml/2006/main"/>
  </p:clrMapOvr>
</p:sld>
</file>