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731bcc42374e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99a8e0ab4f445d"/>
  </p:sldMasterIdLst>
  <p:sldIdLst>
    <p:sldId xmlns:r="http://schemas.openxmlformats.org/officeDocument/2006/relationships" id="256" r:id="R2100bebe3c4b43f8"/>
    <p:sldId xmlns:r="http://schemas.openxmlformats.org/officeDocument/2006/relationships" id="257" r:id="Rc7f62a0999214aa7"/>
    <p:sldId xmlns:r="http://schemas.openxmlformats.org/officeDocument/2006/relationships" id="258" r:id="Rbca92f6a23ed43f7"/>
    <p:sldId xmlns:r="http://schemas.openxmlformats.org/officeDocument/2006/relationships" id="259" r:id="Rf779164322a64e07"/>
    <p:sldId xmlns:r="http://schemas.openxmlformats.org/officeDocument/2006/relationships" id="260" r:id="Rd8cd9408aafd44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99a8e0ab4f445d" /><Relationship Type="http://schemas.openxmlformats.org/officeDocument/2006/relationships/slide" Target="/ppt/slides/slide1.xml" Id="R2100bebe3c4b43f8" /><Relationship Type="http://schemas.openxmlformats.org/officeDocument/2006/relationships/slide" Target="/ppt/slides/slide2.xml" Id="Rc7f62a0999214aa7" /><Relationship Type="http://schemas.openxmlformats.org/officeDocument/2006/relationships/slide" Target="/ppt/slides/slide3.xml" Id="Rbca92f6a23ed43f7" /><Relationship Type="http://schemas.openxmlformats.org/officeDocument/2006/relationships/slide" Target="/ppt/slides/slide4.xml" Id="Rf779164322a64e07" /><Relationship Type="http://schemas.openxmlformats.org/officeDocument/2006/relationships/slide" Target="/ppt/slides/slide5.xml" Id="Rd8cd9408aafd44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21a35ae8c84a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5f9e6dc62947c5" /><Relationship Type="http://schemas.openxmlformats.org/officeDocument/2006/relationships/theme" Target="/ppt/slideMasters/theme/theme1.xml" Id="R10982c20b3ff4f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5f9e6dc62947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718fb7846443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9f712cbce745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3309f36a9d40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01615c355c44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856727527049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SUNNDAL JEGER OG FISKEFORENING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SUNNDAL JEGER OG FISKEFORENING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SUNNDAL JEGER OG FISKEFORENING ble etablert [år] og holder til i Sunndalsøra.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SUNNDAL JEGER OG FISKEFORENING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SUNNDAL JEGER OG FISKEFORENING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SUNNDAL JEGER OG FISKEFORENING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6601 Sunndalsøra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ole.kristian.lovik@sunndals.net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www.sjff.net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988 749 966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SUNNDAL JEGER OG FISKEFORENING</a:t>
            </a:r>
          </a:p>
        </p:txBody>
      </p:sp>
    </p:spTree>
  </p:cSld>
  <p:clrMapOvr>
    <a:masterClrMapping xmlns:a="http://schemas.openxmlformats.org/drawingml/2006/main"/>
  </p:clrMapOvr>
</p:sld>
</file>