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48cd80483b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646f641544bfd"/>
  </p:sldMasterIdLst>
  <p:sldIdLst>
    <p:sldId xmlns:r="http://schemas.openxmlformats.org/officeDocument/2006/relationships" id="256" r:id="Rcae3e2c91fc04c22"/>
    <p:sldId xmlns:r="http://schemas.openxmlformats.org/officeDocument/2006/relationships" id="257" r:id="Rcc9247e05b5e403b"/>
    <p:sldId xmlns:r="http://schemas.openxmlformats.org/officeDocument/2006/relationships" id="258" r:id="R341d137edfea4599"/>
    <p:sldId xmlns:r="http://schemas.openxmlformats.org/officeDocument/2006/relationships" id="259" r:id="Ra1146a2666df4a66"/>
    <p:sldId xmlns:r="http://schemas.openxmlformats.org/officeDocument/2006/relationships" id="260" r:id="Rf4219c1c4cfc427a"/>
    <p:sldId xmlns:r="http://schemas.openxmlformats.org/officeDocument/2006/relationships" id="261" r:id="R8e7fea4fb42246b0"/>
    <p:sldId xmlns:r="http://schemas.openxmlformats.org/officeDocument/2006/relationships" id="262" r:id="Rf89f19a309b2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646f641544bfd" /><Relationship Type="http://schemas.openxmlformats.org/officeDocument/2006/relationships/slide" Target="/ppt/slides/slide1.xml" Id="Rcae3e2c91fc04c22" /><Relationship Type="http://schemas.openxmlformats.org/officeDocument/2006/relationships/slide" Target="/ppt/slides/slide2.xml" Id="Rcc9247e05b5e403b" /><Relationship Type="http://schemas.openxmlformats.org/officeDocument/2006/relationships/slide" Target="/ppt/slides/slide3.xml" Id="R341d137edfea4599" /><Relationship Type="http://schemas.openxmlformats.org/officeDocument/2006/relationships/slide" Target="/ppt/slides/slide4.xml" Id="Ra1146a2666df4a66" /><Relationship Type="http://schemas.openxmlformats.org/officeDocument/2006/relationships/slide" Target="/ppt/slides/slide5.xml" Id="Rf4219c1c4cfc427a" /><Relationship Type="http://schemas.openxmlformats.org/officeDocument/2006/relationships/slide" Target="/ppt/slides/slide6.xml" Id="R8e7fea4fb42246b0" /><Relationship Type="http://schemas.openxmlformats.org/officeDocument/2006/relationships/slide" Target="/ppt/slides/slide7.xml" Id="Rf89f19a309b2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562ae2d71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18321336c4ba4" /><Relationship Type="http://schemas.openxmlformats.org/officeDocument/2006/relationships/theme" Target="/ppt/slideMasters/theme/theme1.xml" Id="R363a1bf50ebf4f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18321336c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01dee8bb64e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c842159d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9a1c8da924a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f4f516df8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1e4cd4568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c851027e8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a312d5dcf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PERSONLIG TRENING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PERSONLIG TRENING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1 397 318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−676 384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−803 491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CARLIN SIRI BERGLIE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siri@aktivpt.no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www.aktivpt.no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988 751 898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PERSONLIG TRENING AS</a:t>
            </a:r>
          </a:p>
        </p:txBody>
      </p:sp>
    </p:spTree>
  </p:cSld>
  <p:clrMapOvr>
    <a:masterClrMapping xmlns:a="http://schemas.openxmlformats.org/drawingml/2006/main"/>
  </p:clrMapOvr>
</p:sld>
</file>