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7765454d0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a9ab1c9614014"/>
  </p:sldMasterIdLst>
  <p:sldIdLst>
    <p:sldId xmlns:r="http://schemas.openxmlformats.org/officeDocument/2006/relationships" id="256" r:id="Rdc3ecb5afd404af4"/>
    <p:sldId xmlns:r="http://schemas.openxmlformats.org/officeDocument/2006/relationships" id="257" r:id="Ref586b05499b41e6"/>
    <p:sldId xmlns:r="http://schemas.openxmlformats.org/officeDocument/2006/relationships" id="258" r:id="Rc6675153156c4b7a"/>
    <p:sldId xmlns:r="http://schemas.openxmlformats.org/officeDocument/2006/relationships" id="259" r:id="R192a7830aba54a96"/>
    <p:sldId xmlns:r="http://schemas.openxmlformats.org/officeDocument/2006/relationships" id="260" r:id="R613eb6c60beb4497"/>
    <p:sldId xmlns:r="http://schemas.openxmlformats.org/officeDocument/2006/relationships" id="261" r:id="Read3a0a1dc7e4f52"/>
    <p:sldId xmlns:r="http://schemas.openxmlformats.org/officeDocument/2006/relationships" id="262" r:id="R6cb5450a0665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a9ab1c9614014" /><Relationship Type="http://schemas.openxmlformats.org/officeDocument/2006/relationships/slide" Target="/ppt/slides/slide1.xml" Id="Rdc3ecb5afd404af4" /><Relationship Type="http://schemas.openxmlformats.org/officeDocument/2006/relationships/slide" Target="/ppt/slides/slide2.xml" Id="Ref586b05499b41e6" /><Relationship Type="http://schemas.openxmlformats.org/officeDocument/2006/relationships/slide" Target="/ppt/slides/slide3.xml" Id="Rc6675153156c4b7a" /><Relationship Type="http://schemas.openxmlformats.org/officeDocument/2006/relationships/slide" Target="/ppt/slides/slide4.xml" Id="R192a7830aba54a96" /><Relationship Type="http://schemas.openxmlformats.org/officeDocument/2006/relationships/slide" Target="/ppt/slides/slide5.xml" Id="R613eb6c60beb4497" /><Relationship Type="http://schemas.openxmlformats.org/officeDocument/2006/relationships/slide" Target="/ppt/slides/slide6.xml" Id="Read3a0a1dc7e4f52" /><Relationship Type="http://schemas.openxmlformats.org/officeDocument/2006/relationships/slide" Target="/ppt/slides/slide7.xml" Id="R6cb5450a0665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2e38a5360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306caee204406" /><Relationship Type="http://schemas.openxmlformats.org/officeDocument/2006/relationships/theme" Target="/ppt/slideMasters/theme/theme1.xml" Id="R4b9b675e9204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306caee20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ae0abf9e7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bf8295264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91738ea9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abac19d39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d585b3f6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f85d59d57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f9df1d95c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23 914 702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258 283 335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285 142 481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LAILA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NILS-PETTER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THOMAS MØEN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WISLØFF CHRISTINE MØEN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Bøneslien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5155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27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988 752 983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