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a83851943d49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95e6de5b974b02"/>
  </p:sldMasterIdLst>
  <p:sldIdLst>
    <p:sldId xmlns:r="http://schemas.openxmlformats.org/officeDocument/2006/relationships" id="256" r:id="Rd510a138c3664633"/>
    <p:sldId xmlns:r="http://schemas.openxmlformats.org/officeDocument/2006/relationships" id="257" r:id="R01259b228e234f46"/>
    <p:sldId xmlns:r="http://schemas.openxmlformats.org/officeDocument/2006/relationships" id="258" r:id="R7c7967b69d6a4624"/>
    <p:sldId xmlns:r="http://schemas.openxmlformats.org/officeDocument/2006/relationships" id="259" r:id="R353cd09bf1c34db5"/>
    <p:sldId xmlns:r="http://schemas.openxmlformats.org/officeDocument/2006/relationships" id="260" r:id="R72864559c61c46f9"/>
    <p:sldId xmlns:r="http://schemas.openxmlformats.org/officeDocument/2006/relationships" id="261" r:id="R4e3424ce5c9d4e94"/>
    <p:sldId xmlns:r="http://schemas.openxmlformats.org/officeDocument/2006/relationships" id="262" r:id="R87b136007b284c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95e6de5b974b02" /><Relationship Type="http://schemas.openxmlformats.org/officeDocument/2006/relationships/slide" Target="/ppt/slides/slide1.xml" Id="Rd510a138c3664633" /><Relationship Type="http://schemas.openxmlformats.org/officeDocument/2006/relationships/slide" Target="/ppt/slides/slide2.xml" Id="R01259b228e234f46" /><Relationship Type="http://schemas.openxmlformats.org/officeDocument/2006/relationships/slide" Target="/ppt/slides/slide3.xml" Id="R7c7967b69d6a4624" /><Relationship Type="http://schemas.openxmlformats.org/officeDocument/2006/relationships/slide" Target="/ppt/slides/slide4.xml" Id="R353cd09bf1c34db5" /><Relationship Type="http://schemas.openxmlformats.org/officeDocument/2006/relationships/slide" Target="/ppt/slides/slide5.xml" Id="R72864559c61c46f9" /><Relationship Type="http://schemas.openxmlformats.org/officeDocument/2006/relationships/slide" Target="/ppt/slides/slide6.xml" Id="R4e3424ce5c9d4e94" /><Relationship Type="http://schemas.openxmlformats.org/officeDocument/2006/relationships/slide" Target="/ppt/slides/slide7.xml" Id="R87b136007b284c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64e1a8e17f4a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d948e34604f29" /><Relationship Type="http://schemas.openxmlformats.org/officeDocument/2006/relationships/theme" Target="/ppt/slideMasters/theme/theme1.xml" Id="R974b20a74ecf44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5d948e34604f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c4ad55e1d4d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c9416f9c447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c322506f349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6f86d9df44c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ea08383d14f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70dcaf39e47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2725ffacc44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KNE HOLDING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−630 076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3 565 676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12 439 353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13 048 978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KNE ODD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Molovegen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7714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988 755 184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KNE HOLDING AS</a:t>
            </a:r>
          </a:p>
        </p:txBody>
      </p:sp>
    </p:spTree>
  </p:cSld>
  <p:clrMapOvr>
    <a:masterClrMapping xmlns:a="http://schemas.openxmlformats.org/drawingml/2006/main"/>
  </p:clrMapOvr>
</p:sld>
</file>