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8f1c53cf0d45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a6060fab744605"/>
  </p:sldMasterIdLst>
  <p:sldIdLst>
    <p:sldId xmlns:r="http://schemas.openxmlformats.org/officeDocument/2006/relationships" id="256" r:id="R9ba50f0cae3e4150"/>
    <p:sldId xmlns:r="http://schemas.openxmlformats.org/officeDocument/2006/relationships" id="257" r:id="Re4ba5deccd5643fd"/>
    <p:sldId xmlns:r="http://schemas.openxmlformats.org/officeDocument/2006/relationships" id="258" r:id="Rbd1a470bc7484d69"/>
    <p:sldId xmlns:r="http://schemas.openxmlformats.org/officeDocument/2006/relationships" id="259" r:id="Re11459c3b04749e1"/>
    <p:sldId xmlns:r="http://schemas.openxmlformats.org/officeDocument/2006/relationships" id="260" r:id="R246f4c5adce94b05"/>
    <p:sldId xmlns:r="http://schemas.openxmlformats.org/officeDocument/2006/relationships" id="261" r:id="R6b4a508d636d4f4c"/>
    <p:sldId xmlns:r="http://schemas.openxmlformats.org/officeDocument/2006/relationships" id="262" r:id="R84502136e2364a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6060fab744605" /><Relationship Type="http://schemas.openxmlformats.org/officeDocument/2006/relationships/slide" Target="/ppt/slides/slide1.xml" Id="R9ba50f0cae3e4150" /><Relationship Type="http://schemas.openxmlformats.org/officeDocument/2006/relationships/slide" Target="/ppt/slides/slide2.xml" Id="Re4ba5deccd5643fd" /><Relationship Type="http://schemas.openxmlformats.org/officeDocument/2006/relationships/slide" Target="/ppt/slides/slide3.xml" Id="Rbd1a470bc7484d69" /><Relationship Type="http://schemas.openxmlformats.org/officeDocument/2006/relationships/slide" Target="/ppt/slides/slide4.xml" Id="Re11459c3b04749e1" /><Relationship Type="http://schemas.openxmlformats.org/officeDocument/2006/relationships/slide" Target="/ppt/slides/slide5.xml" Id="R246f4c5adce94b05" /><Relationship Type="http://schemas.openxmlformats.org/officeDocument/2006/relationships/slide" Target="/ppt/slides/slide6.xml" Id="R6b4a508d636d4f4c" /><Relationship Type="http://schemas.openxmlformats.org/officeDocument/2006/relationships/slide" Target="/ppt/slides/slide7.xml" Id="R84502136e2364a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c3949da31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f343b665a4483" /><Relationship Type="http://schemas.openxmlformats.org/officeDocument/2006/relationships/theme" Target="/ppt/slideMasters/theme/theme1.xml" Id="R5e3f8f4fd1c544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5f343b665a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9efde0f1e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f1e7355cd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517f31af6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6beebfaa0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59e3e8c04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86c1ddd7e40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22b634b8d47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PATECO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PATECO AS ble etablert [år] og holder til i Fenstad.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8 502 220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126 861 761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141 584 916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JOHNSEN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PÅL-ANDERS JOHNSEN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Kaiesletta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2170 Fenstad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988 756 148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PATECO AS</a:t>
            </a:r>
          </a:p>
        </p:txBody>
      </p:sp>
    </p:spTree>
  </p:cSld>
  <p:clrMapOvr>
    <a:masterClrMapping xmlns:a="http://schemas.openxmlformats.org/drawingml/2006/main"/>
  </p:clrMapOvr>
</p:sld>
</file>