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9cb300301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0d43286ec4b1e"/>
  </p:sldMasterIdLst>
  <p:sldIdLst>
    <p:sldId xmlns:r="http://schemas.openxmlformats.org/officeDocument/2006/relationships" id="256" r:id="R5fa7eb6bfa6645ac"/>
    <p:sldId xmlns:r="http://schemas.openxmlformats.org/officeDocument/2006/relationships" id="257" r:id="R78f0926113d246a0"/>
    <p:sldId xmlns:r="http://schemas.openxmlformats.org/officeDocument/2006/relationships" id="258" r:id="Rb7a15b53d83243aa"/>
    <p:sldId xmlns:r="http://schemas.openxmlformats.org/officeDocument/2006/relationships" id="259" r:id="R54d66355625b4af5"/>
    <p:sldId xmlns:r="http://schemas.openxmlformats.org/officeDocument/2006/relationships" id="260" r:id="R538e0242f44e4d1e"/>
    <p:sldId xmlns:r="http://schemas.openxmlformats.org/officeDocument/2006/relationships" id="261" r:id="Rc1951b69e87f4803"/>
    <p:sldId xmlns:r="http://schemas.openxmlformats.org/officeDocument/2006/relationships" id="262" r:id="R4a798c0b2236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0d43286ec4b1e" /><Relationship Type="http://schemas.openxmlformats.org/officeDocument/2006/relationships/slide" Target="/ppt/slides/slide1.xml" Id="R5fa7eb6bfa6645ac" /><Relationship Type="http://schemas.openxmlformats.org/officeDocument/2006/relationships/slide" Target="/ppt/slides/slide2.xml" Id="R78f0926113d246a0" /><Relationship Type="http://schemas.openxmlformats.org/officeDocument/2006/relationships/slide" Target="/ppt/slides/slide3.xml" Id="Rb7a15b53d83243aa" /><Relationship Type="http://schemas.openxmlformats.org/officeDocument/2006/relationships/slide" Target="/ppt/slides/slide4.xml" Id="R54d66355625b4af5" /><Relationship Type="http://schemas.openxmlformats.org/officeDocument/2006/relationships/slide" Target="/ppt/slides/slide5.xml" Id="R538e0242f44e4d1e" /><Relationship Type="http://schemas.openxmlformats.org/officeDocument/2006/relationships/slide" Target="/ppt/slides/slide6.xml" Id="Rc1951b69e87f4803" /><Relationship Type="http://schemas.openxmlformats.org/officeDocument/2006/relationships/slide" Target="/ppt/slides/slide7.xml" Id="R4a798c0b2236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64cdffe87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436c19ab46f4" /><Relationship Type="http://schemas.openxmlformats.org/officeDocument/2006/relationships/theme" Target="/ppt/slideMasters/theme/theme1.xml" Id="Re2244eb788fa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6436c19ab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743cb908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379e29ff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d58c1efaa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4557f771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ff02357d8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6ebf659be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a944f5c8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HOLDING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HOLDING AS</a:t>
            </a:r>
          </a:p>
        </p:txBody>
      </p:sp>
    </p:spTree>
  </p:cSld>
  <p:clrMapOvr>
    <a:masterClrMapping xmlns:a="http://schemas.openxmlformats.org/drawingml/2006/main"/>
  </p:clrMapOvr>
</p:sld>
</file>