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8dd69e7fa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c7074bfb34f83"/>
  </p:sldMasterIdLst>
  <p:sldIdLst>
    <p:sldId xmlns:r="http://schemas.openxmlformats.org/officeDocument/2006/relationships" id="256" r:id="R0e872f4d12ae449a"/>
    <p:sldId xmlns:r="http://schemas.openxmlformats.org/officeDocument/2006/relationships" id="257" r:id="R03bf1b640d1d40d0"/>
    <p:sldId xmlns:r="http://schemas.openxmlformats.org/officeDocument/2006/relationships" id="258" r:id="Re416ce3600504fda"/>
    <p:sldId xmlns:r="http://schemas.openxmlformats.org/officeDocument/2006/relationships" id="259" r:id="Rabec9f201f024f18"/>
    <p:sldId xmlns:r="http://schemas.openxmlformats.org/officeDocument/2006/relationships" id="260" r:id="Rd586bd1b2ba440f2"/>
    <p:sldId xmlns:r="http://schemas.openxmlformats.org/officeDocument/2006/relationships" id="261" r:id="R631b33250116463e"/>
    <p:sldId xmlns:r="http://schemas.openxmlformats.org/officeDocument/2006/relationships" id="262" r:id="Rb03917dbd461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c7074bfb34f83" /><Relationship Type="http://schemas.openxmlformats.org/officeDocument/2006/relationships/slide" Target="/ppt/slides/slide1.xml" Id="R0e872f4d12ae449a" /><Relationship Type="http://schemas.openxmlformats.org/officeDocument/2006/relationships/slide" Target="/ppt/slides/slide2.xml" Id="R03bf1b640d1d40d0" /><Relationship Type="http://schemas.openxmlformats.org/officeDocument/2006/relationships/slide" Target="/ppt/slides/slide3.xml" Id="Re416ce3600504fda" /><Relationship Type="http://schemas.openxmlformats.org/officeDocument/2006/relationships/slide" Target="/ppt/slides/slide4.xml" Id="Rabec9f201f024f18" /><Relationship Type="http://schemas.openxmlformats.org/officeDocument/2006/relationships/slide" Target="/ppt/slides/slide5.xml" Id="Rd586bd1b2ba440f2" /><Relationship Type="http://schemas.openxmlformats.org/officeDocument/2006/relationships/slide" Target="/ppt/slides/slide6.xml" Id="R631b33250116463e" /><Relationship Type="http://schemas.openxmlformats.org/officeDocument/2006/relationships/slide" Target="/ppt/slides/slide7.xml" Id="Rb03917dbd461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1c30abf89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a516afbf44c9" /><Relationship Type="http://schemas.openxmlformats.org/officeDocument/2006/relationships/theme" Target="/ppt/slideMasters/theme/theme1.xml" Id="Ra1acf5f62a5d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da516afbf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1a2d29ff4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e249854bb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99328a086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ba7937fa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3bc74179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02b0c13ad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71a089447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