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3f15ab1ca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9e7bca5a74f43"/>
  </p:sldMasterIdLst>
  <p:sldIdLst>
    <p:sldId xmlns:r="http://schemas.openxmlformats.org/officeDocument/2006/relationships" id="256" r:id="Rd0217e5b56574255"/>
    <p:sldId xmlns:r="http://schemas.openxmlformats.org/officeDocument/2006/relationships" id="257" r:id="Rdc220a507e4849dc"/>
    <p:sldId xmlns:r="http://schemas.openxmlformats.org/officeDocument/2006/relationships" id="258" r:id="Rc55b3e8baca640f2"/>
    <p:sldId xmlns:r="http://schemas.openxmlformats.org/officeDocument/2006/relationships" id="259" r:id="Rc393bec0061e46dc"/>
    <p:sldId xmlns:r="http://schemas.openxmlformats.org/officeDocument/2006/relationships" id="260" r:id="R07490acff6ae413a"/>
    <p:sldId xmlns:r="http://schemas.openxmlformats.org/officeDocument/2006/relationships" id="261" r:id="Rac85ecee282141b3"/>
    <p:sldId xmlns:r="http://schemas.openxmlformats.org/officeDocument/2006/relationships" id="262" r:id="R979c7b5d8b8e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9e7bca5a74f43" /><Relationship Type="http://schemas.openxmlformats.org/officeDocument/2006/relationships/slide" Target="/ppt/slides/slide1.xml" Id="Rd0217e5b56574255" /><Relationship Type="http://schemas.openxmlformats.org/officeDocument/2006/relationships/slide" Target="/ppt/slides/slide2.xml" Id="Rdc220a507e4849dc" /><Relationship Type="http://schemas.openxmlformats.org/officeDocument/2006/relationships/slide" Target="/ppt/slides/slide3.xml" Id="Rc55b3e8baca640f2" /><Relationship Type="http://schemas.openxmlformats.org/officeDocument/2006/relationships/slide" Target="/ppt/slides/slide4.xml" Id="Rc393bec0061e46dc" /><Relationship Type="http://schemas.openxmlformats.org/officeDocument/2006/relationships/slide" Target="/ppt/slides/slide5.xml" Id="R07490acff6ae413a" /><Relationship Type="http://schemas.openxmlformats.org/officeDocument/2006/relationships/slide" Target="/ppt/slides/slide6.xml" Id="Rac85ecee282141b3" /><Relationship Type="http://schemas.openxmlformats.org/officeDocument/2006/relationships/slide" Target="/ppt/slides/slide7.xml" Id="R979c7b5d8b8e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04958501f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ff8295a447c1" /><Relationship Type="http://schemas.openxmlformats.org/officeDocument/2006/relationships/theme" Target="/ppt/slideMasters/theme/theme1.xml" Id="Rf05ad07ece7b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aff8295a4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b500f4915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fc4698eec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06ea72a0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33a2a0ca7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9a2207e86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bc91c8fe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a0611380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SPITEN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SPITEN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11 164 185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SPITEN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Wernerløkka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SPITEN AS</a:t>
            </a:r>
          </a:p>
        </p:txBody>
      </p:sp>
    </p:spTree>
  </p:cSld>
  <p:clrMapOvr>
    <a:masterClrMapping xmlns:a="http://schemas.openxmlformats.org/drawingml/2006/main"/>
  </p:clrMapOvr>
</p:sld>
</file>