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043bf4cd64a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1014c87c04e08"/>
  </p:sldMasterIdLst>
  <p:sldIdLst>
    <p:sldId xmlns:r="http://schemas.openxmlformats.org/officeDocument/2006/relationships" id="256" r:id="R0bb72c3979a64926"/>
    <p:sldId xmlns:r="http://schemas.openxmlformats.org/officeDocument/2006/relationships" id="257" r:id="Ra5f8314772e4488b"/>
    <p:sldId xmlns:r="http://schemas.openxmlformats.org/officeDocument/2006/relationships" id="258" r:id="R18ebf634e4e843fc"/>
    <p:sldId xmlns:r="http://schemas.openxmlformats.org/officeDocument/2006/relationships" id="259" r:id="R8bfe6cc672d84767"/>
    <p:sldId xmlns:r="http://schemas.openxmlformats.org/officeDocument/2006/relationships" id="260" r:id="Rdb8736f2d1814438"/>
    <p:sldId xmlns:r="http://schemas.openxmlformats.org/officeDocument/2006/relationships" id="261" r:id="Re6e770c41b1840a9"/>
    <p:sldId xmlns:r="http://schemas.openxmlformats.org/officeDocument/2006/relationships" id="262" r:id="R9ebb274b787f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1014c87c04e08" /><Relationship Type="http://schemas.openxmlformats.org/officeDocument/2006/relationships/slide" Target="/ppt/slides/slide1.xml" Id="R0bb72c3979a64926" /><Relationship Type="http://schemas.openxmlformats.org/officeDocument/2006/relationships/slide" Target="/ppt/slides/slide2.xml" Id="Ra5f8314772e4488b" /><Relationship Type="http://schemas.openxmlformats.org/officeDocument/2006/relationships/slide" Target="/ppt/slides/slide3.xml" Id="R18ebf634e4e843fc" /><Relationship Type="http://schemas.openxmlformats.org/officeDocument/2006/relationships/slide" Target="/ppt/slides/slide4.xml" Id="R8bfe6cc672d84767" /><Relationship Type="http://schemas.openxmlformats.org/officeDocument/2006/relationships/slide" Target="/ppt/slides/slide5.xml" Id="Rdb8736f2d1814438" /><Relationship Type="http://schemas.openxmlformats.org/officeDocument/2006/relationships/slide" Target="/ppt/slides/slide6.xml" Id="Re6e770c41b1840a9" /><Relationship Type="http://schemas.openxmlformats.org/officeDocument/2006/relationships/slide" Target="/ppt/slides/slide7.xml" Id="R9ebb274b787f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73002872143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4c4720394961" /><Relationship Type="http://schemas.openxmlformats.org/officeDocument/2006/relationships/theme" Target="/ppt/slideMasters/theme/theme1.xml" Id="R18bb488b7dba4e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44c472039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70ebab98c47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7bcc07ab6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a3801126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da68c31a047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4201a5442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b3d30d0c749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37780de21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BOOMTOPP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BOOMTOPP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979 912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6 896 478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37 038 366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HELGE SKRETTING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Kolheivegen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988 769 789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BOOMTOPP AS</a:t>
            </a:r>
          </a:p>
        </p:txBody>
      </p:sp>
    </p:spTree>
  </p:cSld>
  <p:clrMapOvr>
    <a:masterClrMapping xmlns:a="http://schemas.openxmlformats.org/drawingml/2006/main"/>
  </p:clrMapOvr>
</p:sld>
</file>