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88158da70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81e87e7944b77"/>
  </p:sldMasterIdLst>
  <p:sldIdLst>
    <p:sldId xmlns:r="http://schemas.openxmlformats.org/officeDocument/2006/relationships" id="256" r:id="Ref6b4ed87b904e1b"/>
    <p:sldId xmlns:r="http://schemas.openxmlformats.org/officeDocument/2006/relationships" id="257" r:id="R1593fcc867454246"/>
    <p:sldId xmlns:r="http://schemas.openxmlformats.org/officeDocument/2006/relationships" id="258" r:id="R93adcc907d02486d"/>
    <p:sldId xmlns:r="http://schemas.openxmlformats.org/officeDocument/2006/relationships" id="259" r:id="R86905ff686cb4da1"/>
    <p:sldId xmlns:r="http://schemas.openxmlformats.org/officeDocument/2006/relationships" id="260" r:id="Re1d629121e3241ed"/>
    <p:sldId xmlns:r="http://schemas.openxmlformats.org/officeDocument/2006/relationships" id="261" r:id="Ra5dc6e6049a64059"/>
    <p:sldId xmlns:r="http://schemas.openxmlformats.org/officeDocument/2006/relationships" id="262" r:id="Rcc25a92b56ae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81e87e7944b77" /><Relationship Type="http://schemas.openxmlformats.org/officeDocument/2006/relationships/slide" Target="/ppt/slides/slide1.xml" Id="Ref6b4ed87b904e1b" /><Relationship Type="http://schemas.openxmlformats.org/officeDocument/2006/relationships/slide" Target="/ppt/slides/slide2.xml" Id="R1593fcc867454246" /><Relationship Type="http://schemas.openxmlformats.org/officeDocument/2006/relationships/slide" Target="/ppt/slides/slide3.xml" Id="R93adcc907d02486d" /><Relationship Type="http://schemas.openxmlformats.org/officeDocument/2006/relationships/slide" Target="/ppt/slides/slide4.xml" Id="R86905ff686cb4da1" /><Relationship Type="http://schemas.openxmlformats.org/officeDocument/2006/relationships/slide" Target="/ppt/slides/slide5.xml" Id="Re1d629121e3241ed" /><Relationship Type="http://schemas.openxmlformats.org/officeDocument/2006/relationships/slide" Target="/ppt/slides/slide6.xml" Id="Ra5dc6e6049a64059" /><Relationship Type="http://schemas.openxmlformats.org/officeDocument/2006/relationships/slide" Target="/ppt/slides/slide7.xml" Id="Rcc25a92b56ae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bf992e819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235d35574077" /><Relationship Type="http://schemas.openxmlformats.org/officeDocument/2006/relationships/theme" Target="/ppt/slideMasters/theme/theme1.xml" Id="Rcbf85f96463b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a235d3557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ffffffe0a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e6ce31dd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0d1f0c7f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1ba62e4d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3c592dfe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c1b9a392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232c76ce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GECCO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7 379 185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60 074 004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60 989 815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HETLAND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HETLAND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988 771 074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GECCO MANAGEMENT AS</a:t>
            </a:r>
          </a:p>
        </p:txBody>
      </p:sp>
    </p:spTree>
  </p:cSld>
  <p:clrMapOvr>
    <a:masterClrMapping xmlns:a="http://schemas.openxmlformats.org/drawingml/2006/main"/>
  </p:clrMapOvr>
</p:sld>
</file>