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dd31c7478b46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60c9e4bbe34f3b"/>
  </p:sldMasterIdLst>
  <p:sldIdLst>
    <p:sldId xmlns:r="http://schemas.openxmlformats.org/officeDocument/2006/relationships" id="256" r:id="Ra213bbc7c6724d7f"/>
    <p:sldId xmlns:r="http://schemas.openxmlformats.org/officeDocument/2006/relationships" id="257" r:id="R31ddb9944fdd4893"/>
    <p:sldId xmlns:r="http://schemas.openxmlformats.org/officeDocument/2006/relationships" id="258" r:id="R595e44b44a3f450d"/>
    <p:sldId xmlns:r="http://schemas.openxmlformats.org/officeDocument/2006/relationships" id="259" r:id="R849c48e5342e4912"/>
    <p:sldId xmlns:r="http://schemas.openxmlformats.org/officeDocument/2006/relationships" id="260" r:id="R758dc788a71e4a12"/>
    <p:sldId xmlns:r="http://schemas.openxmlformats.org/officeDocument/2006/relationships" id="261" r:id="R6ed7243dd836420a"/>
    <p:sldId xmlns:r="http://schemas.openxmlformats.org/officeDocument/2006/relationships" id="262" r:id="R1dab157e7a284f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60c9e4bbe34f3b" /><Relationship Type="http://schemas.openxmlformats.org/officeDocument/2006/relationships/slide" Target="/ppt/slides/slide1.xml" Id="Ra213bbc7c6724d7f" /><Relationship Type="http://schemas.openxmlformats.org/officeDocument/2006/relationships/slide" Target="/ppt/slides/slide2.xml" Id="R31ddb9944fdd4893" /><Relationship Type="http://schemas.openxmlformats.org/officeDocument/2006/relationships/slide" Target="/ppt/slides/slide3.xml" Id="R595e44b44a3f450d" /><Relationship Type="http://schemas.openxmlformats.org/officeDocument/2006/relationships/slide" Target="/ppt/slides/slide4.xml" Id="R849c48e5342e4912" /><Relationship Type="http://schemas.openxmlformats.org/officeDocument/2006/relationships/slide" Target="/ppt/slides/slide5.xml" Id="R758dc788a71e4a12" /><Relationship Type="http://schemas.openxmlformats.org/officeDocument/2006/relationships/slide" Target="/ppt/slides/slide6.xml" Id="R6ed7243dd836420a" /><Relationship Type="http://schemas.openxmlformats.org/officeDocument/2006/relationships/slide" Target="/ppt/slides/slide7.xml" Id="R1dab157e7a284f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8398b91e7a41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9f0a3c4ca447c" /><Relationship Type="http://schemas.openxmlformats.org/officeDocument/2006/relationships/theme" Target="/ppt/slideMasters/theme/theme1.xml" Id="R97170eb9f22446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19f0a3c4ca44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24b577a6248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fe583f26345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27d69ffc340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31cf6236040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a143573a746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b97aae67540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697d226ba46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NOREMOEN EIENDOMSELSKAP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NOREMOEN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NOREMOEN EIENDOMSELSKAP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NOREMOEN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NOREMOEN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NOREMOEN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57 035 393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56 362 239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57 193 157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133 785 274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400 852 318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NOREMOEN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NORE-INVEST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NOREMOEN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988 775 533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NOREMOEN EIENDOMSELSKAP AS</a:t>
            </a:r>
          </a:p>
        </p:txBody>
      </p:sp>
    </p:spTree>
  </p:cSld>
  <p:clrMapOvr>
    <a:masterClrMapping xmlns:a="http://schemas.openxmlformats.org/drawingml/2006/main"/>
  </p:clrMapOvr>
</p:sld>
</file>