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b1ec1e2010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1eb2ae414443a"/>
  </p:sldMasterIdLst>
  <p:sldIdLst>
    <p:sldId xmlns:r="http://schemas.openxmlformats.org/officeDocument/2006/relationships" id="256" r:id="R272c5b8f525d4df6"/>
    <p:sldId xmlns:r="http://schemas.openxmlformats.org/officeDocument/2006/relationships" id="257" r:id="Rb491fdfc07be442a"/>
    <p:sldId xmlns:r="http://schemas.openxmlformats.org/officeDocument/2006/relationships" id="258" r:id="R67fa6150970b4402"/>
    <p:sldId xmlns:r="http://schemas.openxmlformats.org/officeDocument/2006/relationships" id="259" r:id="R0a3fde32c4ce4bcc"/>
    <p:sldId xmlns:r="http://schemas.openxmlformats.org/officeDocument/2006/relationships" id="260" r:id="R053d3a9e0d564f29"/>
    <p:sldId xmlns:r="http://schemas.openxmlformats.org/officeDocument/2006/relationships" id="261" r:id="R3449e46a26464ef7"/>
    <p:sldId xmlns:r="http://schemas.openxmlformats.org/officeDocument/2006/relationships" id="262" r:id="R18eef04b1344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1eb2ae414443a" /><Relationship Type="http://schemas.openxmlformats.org/officeDocument/2006/relationships/slide" Target="/ppt/slides/slide1.xml" Id="R272c5b8f525d4df6" /><Relationship Type="http://schemas.openxmlformats.org/officeDocument/2006/relationships/slide" Target="/ppt/slides/slide2.xml" Id="Rb491fdfc07be442a" /><Relationship Type="http://schemas.openxmlformats.org/officeDocument/2006/relationships/slide" Target="/ppt/slides/slide3.xml" Id="R67fa6150970b4402" /><Relationship Type="http://schemas.openxmlformats.org/officeDocument/2006/relationships/slide" Target="/ppt/slides/slide4.xml" Id="R0a3fde32c4ce4bcc" /><Relationship Type="http://schemas.openxmlformats.org/officeDocument/2006/relationships/slide" Target="/ppt/slides/slide5.xml" Id="R053d3a9e0d564f29" /><Relationship Type="http://schemas.openxmlformats.org/officeDocument/2006/relationships/slide" Target="/ppt/slides/slide6.xml" Id="R3449e46a26464ef7" /><Relationship Type="http://schemas.openxmlformats.org/officeDocument/2006/relationships/slide" Target="/ppt/slides/slide7.xml" Id="R18eef04b1344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b29f1f58f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a335f16be4c83" /><Relationship Type="http://schemas.openxmlformats.org/officeDocument/2006/relationships/theme" Target="/ppt/slideMasters/theme/theme1.xml" Id="Rb0c863914ed241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6a335f16be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ec84fbbb9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805c0c3d0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996cbad2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ef192358b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fc9a863b4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b58864df5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e66514eb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FONDSFORVALTNING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2 428 316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37 584 723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37 720 755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HARALD AASERUD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HARALD AASERUD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FONDSFORVALTNING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HARALD REMEN AASERUD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 INVEST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MARTIN PEDERSEN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12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www.fondsforvaltning.no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988 775 967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FONDSFORVALTNING HOLDING AS</a:t>
            </a:r>
          </a:p>
        </p:txBody>
      </p:sp>
    </p:spTree>
  </p:cSld>
  <p:clrMapOvr>
    <a:masterClrMapping xmlns:a="http://schemas.openxmlformats.org/drawingml/2006/main"/>
  </p:clrMapOvr>
</p:sld>
</file>