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71a2386da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aaf8655c140a3"/>
  </p:sldMasterIdLst>
  <p:sldIdLst>
    <p:sldId xmlns:r="http://schemas.openxmlformats.org/officeDocument/2006/relationships" id="256" r:id="Rfe02a06f204d4a75"/>
    <p:sldId xmlns:r="http://schemas.openxmlformats.org/officeDocument/2006/relationships" id="257" r:id="R94070fe404e54f58"/>
    <p:sldId xmlns:r="http://schemas.openxmlformats.org/officeDocument/2006/relationships" id="258" r:id="Rdfe0ccc4bde34014"/>
    <p:sldId xmlns:r="http://schemas.openxmlformats.org/officeDocument/2006/relationships" id="259" r:id="Rfbdfb05439184f30"/>
    <p:sldId xmlns:r="http://schemas.openxmlformats.org/officeDocument/2006/relationships" id="260" r:id="R3661bfeaed8f4f41"/>
    <p:sldId xmlns:r="http://schemas.openxmlformats.org/officeDocument/2006/relationships" id="261" r:id="R4bd7b5554e894ec3"/>
    <p:sldId xmlns:r="http://schemas.openxmlformats.org/officeDocument/2006/relationships" id="262" r:id="R0bc6839dfb66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aaf8655c140a3" /><Relationship Type="http://schemas.openxmlformats.org/officeDocument/2006/relationships/slide" Target="/ppt/slides/slide1.xml" Id="Rfe02a06f204d4a75" /><Relationship Type="http://schemas.openxmlformats.org/officeDocument/2006/relationships/slide" Target="/ppt/slides/slide2.xml" Id="R94070fe404e54f58" /><Relationship Type="http://schemas.openxmlformats.org/officeDocument/2006/relationships/slide" Target="/ppt/slides/slide3.xml" Id="Rdfe0ccc4bde34014" /><Relationship Type="http://schemas.openxmlformats.org/officeDocument/2006/relationships/slide" Target="/ppt/slides/slide4.xml" Id="Rfbdfb05439184f30" /><Relationship Type="http://schemas.openxmlformats.org/officeDocument/2006/relationships/slide" Target="/ppt/slides/slide5.xml" Id="R3661bfeaed8f4f41" /><Relationship Type="http://schemas.openxmlformats.org/officeDocument/2006/relationships/slide" Target="/ppt/slides/slide6.xml" Id="R4bd7b5554e894ec3" /><Relationship Type="http://schemas.openxmlformats.org/officeDocument/2006/relationships/slide" Target="/ppt/slides/slide7.xml" Id="R0bc6839dfb66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d18110e5a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3749fc744099" /><Relationship Type="http://schemas.openxmlformats.org/officeDocument/2006/relationships/theme" Target="/ppt/slideMasters/theme/theme1.xml" Id="R035e42b6cf57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63749fc74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555e837a5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b8fa7112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d4d51d26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52162341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294700aa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f7c6acd1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f6369e45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ASTRID SIMONE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