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88000b302404c0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5b3950ad2544942"/>
  </p:sldMasterIdLst>
  <p:sldIdLst>
    <p:sldId xmlns:r="http://schemas.openxmlformats.org/officeDocument/2006/relationships" id="256" r:id="Rc7fad244c74544e6"/>
    <p:sldId xmlns:r="http://schemas.openxmlformats.org/officeDocument/2006/relationships" id="257" r:id="Re3965e2ad87e49bc"/>
    <p:sldId xmlns:r="http://schemas.openxmlformats.org/officeDocument/2006/relationships" id="258" r:id="Rdd4f1a8639454a35"/>
    <p:sldId xmlns:r="http://schemas.openxmlformats.org/officeDocument/2006/relationships" id="259" r:id="Rcd9866ddedd04844"/>
    <p:sldId xmlns:r="http://schemas.openxmlformats.org/officeDocument/2006/relationships" id="260" r:id="R49f52e3fd0504d02"/>
    <p:sldId xmlns:r="http://schemas.openxmlformats.org/officeDocument/2006/relationships" id="261" r:id="R1e1e720003d046c6"/>
    <p:sldId xmlns:r="http://schemas.openxmlformats.org/officeDocument/2006/relationships" id="262" r:id="R05d8d5466b3545f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b3950ad2544942" /><Relationship Type="http://schemas.openxmlformats.org/officeDocument/2006/relationships/slide" Target="/ppt/slides/slide1.xml" Id="Rc7fad244c74544e6" /><Relationship Type="http://schemas.openxmlformats.org/officeDocument/2006/relationships/slide" Target="/ppt/slides/slide2.xml" Id="Re3965e2ad87e49bc" /><Relationship Type="http://schemas.openxmlformats.org/officeDocument/2006/relationships/slide" Target="/ppt/slides/slide3.xml" Id="Rdd4f1a8639454a35" /><Relationship Type="http://schemas.openxmlformats.org/officeDocument/2006/relationships/slide" Target="/ppt/slides/slide4.xml" Id="Rcd9866ddedd04844" /><Relationship Type="http://schemas.openxmlformats.org/officeDocument/2006/relationships/slide" Target="/ppt/slides/slide5.xml" Id="R49f52e3fd0504d02" /><Relationship Type="http://schemas.openxmlformats.org/officeDocument/2006/relationships/slide" Target="/ppt/slides/slide6.xml" Id="R1e1e720003d046c6" /><Relationship Type="http://schemas.openxmlformats.org/officeDocument/2006/relationships/slide" Target="/ppt/slides/slide7.xml" Id="R05d8d5466b3545f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aecdb136d946f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1039e6c6aa4119" /><Relationship Type="http://schemas.openxmlformats.org/officeDocument/2006/relationships/theme" Target="/ppt/slideMasters/theme/theme1.xml" Id="R94a624c19f23443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a1039e6c6aa411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e39fbcec9040f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81ce6016594d9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41c2e7176b44b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41059a25054db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efebe3333742f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dc62f2f3e2416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1b53d58cd848e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KARISTUA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KARISTUA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KARISTUA AS ble etablert [år] og holder til i Farsund.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KARISTUA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KARISTUA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KARISTUA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600 500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−1 546 016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−2 919 610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2 333 417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16 686 644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KARISTUA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ARNE MARTHINSEN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KARISTUA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Skottegaten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4550 Farsund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988 780 154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KARISTUA AS</a:t>
            </a:r>
          </a:p>
        </p:txBody>
      </p:sp>
    </p:spTree>
  </p:cSld>
  <p:clrMapOvr>
    <a:masterClrMapping xmlns:a="http://schemas.openxmlformats.org/drawingml/2006/main"/>
  </p:clrMapOvr>
</p:sld>
</file>