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e4dfbfb1b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95971e4c34dff"/>
  </p:sldMasterIdLst>
  <p:sldIdLst>
    <p:sldId xmlns:r="http://schemas.openxmlformats.org/officeDocument/2006/relationships" id="256" r:id="Rd5f36390b5084d53"/>
    <p:sldId xmlns:r="http://schemas.openxmlformats.org/officeDocument/2006/relationships" id="257" r:id="R7f70cd2a9cd2430d"/>
    <p:sldId xmlns:r="http://schemas.openxmlformats.org/officeDocument/2006/relationships" id="258" r:id="R9ef27cf316684020"/>
    <p:sldId xmlns:r="http://schemas.openxmlformats.org/officeDocument/2006/relationships" id="259" r:id="R3c7311ee0bf4477c"/>
    <p:sldId xmlns:r="http://schemas.openxmlformats.org/officeDocument/2006/relationships" id="260" r:id="R2b40b122df8b4ea0"/>
    <p:sldId xmlns:r="http://schemas.openxmlformats.org/officeDocument/2006/relationships" id="261" r:id="R9d5c9dd12d3c457e"/>
    <p:sldId xmlns:r="http://schemas.openxmlformats.org/officeDocument/2006/relationships" id="262" r:id="Ra93337c80451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95971e4c34dff" /><Relationship Type="http://schemas.openxmlformats.org/officeDocument/2006/relationships/slide" Target="/ppt/slides/slide1.xml" Id="Rd5f36390b5084d53" /><Relationship Type="http://schemas.openxmlformats.org/officeDocument/2006/relationships/slide" Target="/ppt/slides/slide2.xml" Id="R7f70cd2a9cd2430d" /><Relationship Type="http://schemas.openxmlformats.org/officeDocument/2006/relationships/slide" Target="/ppt/slides/slide3.xml" Id="R9ef27cf316684020" /><Relationship Type="http://schemas.openxmlformats.org/officeDocument/2006/relationships/slide" Target="/ppt/slides/slide4.xml" Id="R3c7311ee0bf4477c" /><Relationship Type="http://schemas.openxmlformats.org/officeDocument/2006/relationships/slide" Target="/ppt/slides/slide5.xml" Id="R2b40b122df8b4ea0" /><Relationship Type="http://schemas.openxmlformats.org/officeDocument/2006/relationships/slide" Target="/ppt/slides/slide6.xml" Id="R9d5c9dd12d3c457e" /><Relationship Type="http://schemas.openxmlformats.org/officeDocument/2006/relationships/slide" Target="/ppt/slides/slide7.xml" Id="Ra93337c80451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8a611354d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0fa5b05e4df4" /><Relationship Type="http://schemas.openxmlformats.org/officeDocument/2006/relationships/theme" Target="/ppt/slideMasters/theme/theme1.xml" Id="Rcc82aac28db8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00fa5b05e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5c1257d9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7aa66e78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41bfd9852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77367077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a5d5772a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50ea7a99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fcb60d86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72 869 836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PREBEN HOLTER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988 781 398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ULTRA AS</a:t>
            </a:r>
          </a:p>
        </p:txBody>
      </p:sp>
    </p:spTree>
  </p:cSld>
  <p:clrMapOvr>
    <a:masterClrMapping xmlns:a="http://schemas.openxmlformats.org/drawingml/2006/main"/>
  </p:clrMapOvr>
</p:sld>
</file>