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2cce9c561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66e22c0e5407c"/>
  </p:sldMasterIdLst>
  <p:sldIdLst>
    <p:sldId xmlns:r="http://schemas.openxmlformats.org/officeDocument/2006/relationships" id="256" r:id="R85553ae0ecd24c7f"/>
    <p:sldId xmlns:r="http://schemas.openxmlformats.org/officeDocument/2006/relationships" id="257" r:id="R9433d43ac3e84f8d"/>
    <p:sldId xmlns:r="http://schemas.openxmlformats.org/officeDocument/2006/relationships" id="258" r:id="Rd03bda35366346d8"/>
    <p:sldId xmlns:r="http://schemas.openxmlformats.org/officeDocument/2006/relationships" id="259" r:id="R57351580793b4d6b"/>
    <p:sldId xmlns:r="http://schemas.openxmlformats.org/officeDocument/2006/relationships" id="260" r:id="Ra551d150f08f4342"/>
    <p:sldId xmlns:r="http://schemas.openxmlformats.org/officeDocument/2006/relationships" id="261" r:id="Rdba072a4cdb0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66e22c0e5407c" /><Relationship Type="http://schemas.openxmlformats.org/officeDocument/2006/relationships/slide" Target="/ppt/slides/slide1.xml" Id="R85553ae0ecd24c7f" /><Relationship Type="http://schemas.openxmlformats.org/officeDocument/2006/relationships/slide" Target="/ppt/slides/slide2.xml" Id="R9433d43ac3e84f8d" /><Relationship Type="http://schemas.openxmlformats.org/officeDocument/2006/relationships/slide" Target="/ppt/slides/slide3.xml" Id="Rd03bda35366346d8" /><Relationship Type="http://schemas.openxmlformats.org/officeDocument/2006/relationships/slide" Target="/ppt/slides/slide4.xml" Id="R57351580793b4d6b" /><Relationship Type="http://schemas.openxmlformats.org/officeDocument/2006/relationships/slide" Target="/ppt/slides/slide5.xml" Id="Ra551d150f08f4342" /><Relationship Type="http://schemas.openxmlformats.org/officeDocument/2006/relationships/slide" Target="/ppt/slides/slide6.xml" Id="Rdba072a4cdb0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c6f1f523a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03f206df4394" /><Relationship Type="http://schemas.openxmlformats.org/officeDocument/2006/relationships/theme" Target="/ppt/slideMasters/theme/theme1.xml" Id="R0b766a740778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303f206df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846de46a9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873bf6d2a4a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89e0ab6f2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d845c1f61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5c530a734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217d76a3a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LOMMEDALEN BYGG OG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75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LOMMEDALEN BYGG OG RØRLEGGERBEDRIFT AS</a:t>
            </a:r>
          </a:p>
        </p:txBody>
      </p:sp>
    </p:spTree>
  </p:cSld>
  <p:clrMapOvr>
    <a:masterClrMapping xmlns:a="http://schemas.openxmlformats.org/drawingml/2006/main"/>
  </p:clrMapOvr>
</p:sld>
</file>