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5534b7685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17bf195ce40f9"/>
  </p:sldMasterIdLst>
  <p:sldIdLst>
    <p:sldId xmlns:r="http://schemas.openxmlformats.org/officeDocument/2006/relationships" id="256" r:id="R1692c7d2c062462c"/>
    <p:sldId xmlns:r="http://schemas.openxmlformats.org/officeDocument/2006/relationships" id="257" r:id="Rbd1aa29d032347b0"/>
    <p:sldId xmlns:r="http://schemas.openxmlformats.org/officeDocument/2006/relationships" id="258" r:id="R7ed38a2497ca4869"/>
    <p:sldId xmlns:r="http://schemas.openxmlformats.org/officeDocument/2006/relationships" id="259" r:id="Ra052f9d7111f4280"/>
    <p:sldId xmlns:r="http://schemas.openxmlformats.org/officeDocument/2006/relationships" id="260" r:id="R686ed1dd846242a3"/>
    <p:sldId xmlns:r="http://schemas.openxmlformats.org/officeDocument/2006/relationships" id="261" r:id="R764a2bffd10944d0"/>
    <p:sldId xmlns:r="http://schemas.openxmlformats.org/officeDocument/2006/relationships" id="262" r:id="R3b04fe9ea9f0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17bf195ce40f9" /><Relationship Type="http://schemas.openxmlformats.org/officeDocument/2006/relationships/slide" Target="/ppt/slides/slide1.xml" Id="R1692c7d2c062462c" /><Relationship Type="http://schemas.openxmlformats.org/officeDocument/2006/relationships/slide" Target="/ppt/slides/slide2.xml" Id="Rbd1aa29d032347b0" /><Relationship Type="http://schemas.openxmlformats.org/officeDocument/2006/relationships/slide" Target="/ppt/slides/slide3.xml" Id="R7ed38a2497ca4869" /><Relationship Type="http://schemas.openxmlformats.org/officeDocument/2006/relationships/slide" Target="/ppt/slides/slide4.xml" Id="Ra052f9d7111f4280" /><Relationship Type="http://schemas.openxmlformats.org/officeDocument/2006/relationships/slide" Target="/ppt/slides/slide5.xml" Id="R686ed1dd846242a3" /><Relationship Type="http://schemas.openxmlformats.org/officeDocument/2006/relationships/slide" Target="/ppt/slides/slide6.xml" Id="R764a2bffd10944d0" /><Relationship Type="http://schemas.openxmlformats.org/officeDocument/2006/relationships/slide" Target="/ppt/slides/slide7.xml" Id="R3b04fe9ea9f0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b453b3840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3773b14b4aa6" /><Relationship Type="http://schemas.openxmlformats.org/officeDocument/2006/relationships/theme" Target="/ppt/slideMasters/theme/theme1.xml" Id="R5a81ee79f28b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d3773b14b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a559786d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a216a64e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e664ab4d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f589d990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d16bd834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2fd869ad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a99727cd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LOMMEDALEN BYGG OG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LOMMEDALEN BYGG OG RØRLEGGERBEDRIFT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6 855 340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18 052 953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JOHAN FREDRIK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LILLIAN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ESPEN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75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