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6ddec6f58244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c5735fe3914f5f"/>
  </p:sldMasterIdLst>
  <p:sldIdLst>
    <p:sldId xmlns:r="http://schemas.openxmlformats.org/officeDocument/2006/relationships" id="256" r:id="R7a3bf6d6a3ed40bb"/>
    <p:sldId xmlns:r="http://schemas.openxmlformats.org/officeDocument/2006/relationships" id="257" r:id="R4d1f11a000f844e2"/>
    <p:sldId xmlns:r="http://schemas.openxmlformats.org/officeDocument/2006/relationships" id="258" r:id="R9b1c8b91d59a489a"/>
    <p:sldId xmlns:r="http://schemas.openxmlformats.org/officeDocument/2006/relationships" id="259" r:id="R3cf7c90571254818"/>
    <p:sldId xmlns:r="http://schemas.openxmlformats.org/officeDocument/2006/relationships" id="260" r:id="Rc8a47c1c372e4a5b"/>
    <p:sldId xmlns:r="http://schemas.openxmlformats.org/officeDocument/2006/relationships" id="261" r:id="R1b5d7c71cbaa4560"/>
    <p:sldId xmlns:r="http://schemas.openxmlformats.org/officeDocument/2006/relationships" id="262" r:id="R68fda7a7ad134c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5735fe3914f5f" /><Relationship Type="http://schemas.openxmlformats.org/officeDocument/2006/relationships/slide" Target="/ppt/slides/slide1.xml" Id="R7a3bf6d6a3ed40bb" /><Relationship Type="http://schemas.openxmlformats.org/officeDocument/2006/relationships/slide" Target="/ppt/slides/slide2.xml" Id="R4d1f11a000f844e2" /><Relationship Type="http://schemas.openxmlformats.org/officeDocument/2006/relationships/slide" Target="/ppt/slides/slide3.xml" Id="R9b1c8b91d59a489a" /><Relationship Type="http://schemas.openxmlformats.org/officeDocument/2006/relationships/slide" Target="/ppt/slides/slide4.xml" Id="R3cf7c90571254818" /><Relationship Type="http://schemas.openxmlformats.org/officeDocument/2006/relationships/slide" Target="/ppt/slides/slide5.xml" Id="Rc8a47c1c372e4a5b" /><Relationship Type="http://schemas.openxmlformats.org/officeDocument/2006/relationships/slide" Target="/ppt/slides/slide6.xml" Id="R1b5d7c71cbaa4560" /><Relationship Type="http://schemas.openxmlformats.org/officeDocument/2006/relationships/slide" Target="/ppt/slides/slide7.xml" Id="R68fda7a7ad134c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33e93d8a64f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a4da22a3c4c77" /><Relationship Type="http://schemas.openxmlformats.org/officeDocument/2006/relationships/theme" Target="/ppt/slideMasters/theme/theme1.xml" Id="Rcc043a2f2d474f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6a4da22a3c4c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84bd0b4d241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b850124a444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522314f534c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bd26138e245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42d6337024c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cfce763414f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a541507bb4b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30 514 526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4 835 418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3 474 646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13 165 563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MYRDAL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LYSSAND ANNE METTE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988 782 041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