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a78f39dc4440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4c457110cc4863"/>
  </p:sldMasterIdLst>
  <p:sldIdLst>
    <p:sldId xmlns:r="http://schemas.openxmlformats.org/officeDocument/2006/relationships" id="256" r:id="R5392cddc776e46cb"/>
    <p:sldId xmlns:r="http://schemas.openxmlformats.org/officeDocument/2006/relationships" id="257" r:id="R008a6fe6f79d49aa"/>
    <p:sldId xmlns:r="http://schemas.openxmlformats.org/officeDocument/2006/relationships" id="258" r:id="R83fbb71c86224439"/>
    <p:sldId xmlns:r="http://schemas.openxmlformats.org/officeDocument/2006/relationships" id="259" r:id="R6bc9ca7f1a8643c8"/>
    <p:sldId xmlns:r="http://schemas.openxmlformats.org/officeDocument/2006/relationships" id="260" r:id="Re9c7a6abe5774386"/>
    <p:sldId xmlns:r="http://schemas.openxmlformats.org/officeDocument/2006/relationships" id="261" r:id="Ra2466c19fea44aa6"/>
    <p:sldId xmlns:r="http://schemas.openxmlformats.org/officeDocument/2006/relationships" id="262" r:id="R2229221bf49743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c457110cc4863" /><Relationship Type="http://schemas.openxmlformats.org/officeDocument/2006/relationships/slide" Target="/ppt/slides/slide1.xml" Id="R5392cddc776e46cb" /><Relationship Type="http://schemas.openxmlformats.org/officeDocument/2006/relationships/slide" Target="/ppt/slides/slide2.xml" Id="R008a6fe6f79d49aa" /><Relationship Type="http://schemas.openxmlformats.org/officeDocument/2006/relationships/slide" Target="/ppt/slides/slide3.xml" Id="R83fbb71c86224439" /><Relationship Type="http://schemas.openxmlformats.org/officeDocument/2006/relationships/slide" Target="/ppt/slides/slide4.xml" Id="R6bc9ca7f1a8643c8" /><Relationship Type="http://schemas.openxmlformats.org/officeDocument/2006/relationships/slide" Target="/ppt/slides/slide5.xml" Id="Re9c7a6abe5774386" /><Relationship Type="http://schemas.openxmlformats.org/officeDocument/2006/relationships/slide" Target="/ppt/slides/slide6.xml" Id="Ra2466c19fea44aa6" /><Relationship Type="http://schemas.openxmlformats.org/officeDocument/2006/relationships/slide" Target="/ppt/slides/slide7.xml" Id="R2229221bf49743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1920d6cf4d43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7383dccaa40c9" /><Relationship Type="http://schemas.openxmlformats.org/officeDocument/2006/relationships/theme" Target="/ppt/slideMasters/theme/theme1.xml" Id="Rb1c70aec5e4a41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77383dccaa40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3388c8eed42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21c635da24a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31f197b214d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15ae4cf1b40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ee634294b48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06481e2e94c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d8be8d22f47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ANCATA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ANCATA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7 693 980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45 006 496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52 558 942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CARINE TANUM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EMISKU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HEDMITHO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HERMITHO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JUMISKU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PEMISKU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ANCATA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A. C. Tanum, Nordraaks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15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988 783 277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ANCATA AS</a:t>
            </a:r>
          </a:p>
        </p:txBody>
      </p:sp>
    </p:spTree>
  </p:cSld>
  <p:clrMapOvr>
    <a:masterClrMapping xmlns:a="http://schemas.openxmlformats.org/drawingml/2006/main"/>
  </p:clrMapOvr>
</p:sld>
</file>