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a636ae4020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fb50c06104a06"/>
  </p:sldMasterIdLst>
  <p:sldIdLst>
    <p:sldId xmlns:r="http://schemas.openxmlformats.org/officeDocument/2006/relationships" id="256" r:id="R98c4e6ff8e724581"/>
    <p:sldId xmlns:r="http://schemas.openxmlformats.org/officeDocument/2006/relationships" id="257" r:id="R5e2705e5f2d8401c"/>
    <p:sldId xmlns:r="http://schemas.openxmlformats.org/officeDocument/2006/relationships" id="258" r:id="R8e0b6c35fd4d4422"/>
    <p:sldId xmlns:r="http://schemas.openxmlformats.org/officeDocument/2006/relationships" id="259" r:id="Rfcfd96ee5fe04160"/>
    <p:sldId xmlns:r="http://schemas.openxmlformats.org/officeDocument/2006/relationships" id="260" r:id="R7a2c1179488c40b9"/>
    <p:sldId xmlns:r="http://schemas.openxmlformats.org/officeDocument/2006/relationships" id="261" r:id="R222acfb9b1ad4f84"/>
    <p:sldId xmlns:r="http://schemas.openxmlformats.org/officeDocument/2006/relationships" id="262" r:id="Ra3e493ad6c1b43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fb50c06104a06" /><Relationship Type="http://schemas.openxmlformats.org/officeDocument/2006/relationships/slide" Target="/ppt/slides/slide1.xml" Id="R98c4e6ff8e724581" /><Relationship Type="http://schemas.openxmlformats.org/officeDocument/2006/relationships/slide" Target="/ppt/slides/slide2.xml" Id="R5e2705e5f2d8401c" /><Relationship Type="http://schemas.openxmlformats.org/officeDocument/2006/relationships/slide" Target="/ppt/slides/slide3.xml" Id="R8e0b6c35fd4d4422" /><Relationship Type="http://schemas.openxmlformats.org/officeDocument/2006/relationships/slide" Target="/ppt/slides/slide4.xml" Id="Rfcfd96ee5fe04160" /><Relationship Type="http://schemas.openxmlformats.org/officeDocument/2006/relationships/slide" Target="/ppt/slides/slide5.xml" Id="R7a2c1179488c40b9" /><Relationship Type="http://schemas.openxmlformats.org/officeDocument/2006/relationships/slide" Target="/ppt/slides/slide6.xml" Id="R222acfb9b1ad4f84" /><Relationship Type="http://schemas.openxmlformats.org/officeDocument/2006/relationships/slide" Target="/ppt/slides/slide7.xml" Id="Ra3e493ad6c1b43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cb1ea2415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5396c92114e9d" /><Relationship Type="http://schemas.openxmlformats.org/officeDocument/2006/relationships/theme" Target="/ppt/slideMasters/theme/theme1.xml" Id="R50a542f87b684f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5396c9211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297ed0fd948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c804e8015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f99c054cd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2b8a765f4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81949ed745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7578da90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b83523a39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FEIRING 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MILJØ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37 424 488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2 812 581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16 898 773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31 309 959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988 784 338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FEIRING MILJØ AS</a:t>
            </a:r>
          </a:p>
        </p:txBody>
      </p:sp>
    </p:spTree>
  </p:cSld>
  <p:clrMapOvr>
    <a:masterClrMapping xmlns:a="http://schemas.openxmlformats.org/drawingml/2006/main"/>
  </p:clrMapOvr>
</p:sld>
</file>