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d0b269657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53a787c244276"/>
  </p:sldMasterIdLst>
  <p:sldIdLst>
    <p:sldId xmlns:r="http://schemas.openxmlformats.org/officeDocument/2006/relationships" id="256" r:id="R302fcb153b07472f"/>
    <p:sldId xmlns:r="http://schemas.openxmlformats.org/officeDocument/2006/relationships" id="257" r:id="Rb58c044e5f73426b"/>
    <p:sldId xmlns:r="http://schemas.openxmlformats.org/officeDocument/2006/relationships" id="258" r:id="R30acb2cd2a5d4cb3"/>
    <p:sldId xmlns:r="http://schemas.openxmlformats.org/officeDocument/2006/relationships" id="259" r:id="R5057d462b0264527"/>
    <p:sldId xmlns:r="http://schemas.openxmlformats.org/officeDocument/2006/relationships" id="260" r:id="R996bd654a59b4dee"/>
    <p:sldId xmlns:r="http://schemas.openxmlformats.org/officeDocument/2006/relationships" id="261" r:id="Ra84ebccae6f34467"/>
    <p:sldId xmlns:r="http://schemas.openxmlformats.org/officeDocument/2006/relationships" id="262" r:id="Red27a7e21d95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53a787c244276" /><Relationship Type="http://schemas.openxmlformats.org/officeDocument/2006/relationships/slide" Target="/ppt/slides/slide1.xml" Id="R302fcb153b07472f" /><Relationship Type="http://schemas.openxmlformats.org/officeDocument/2006/relationships/slide" Target="/ppt/slides/slide2.xml" Id="Rb58c044e5f73426b" /><Relationship Type="http://schemas.openxmlformats.org/officeDocument/2006/relationships/slide" Target="/ppt/slides/slide3.xml" Id="R30acb2cd2a5d4cb3" /><Relationship Type="http://schemas.openxmlformats.org/officeDocument/2006/relationships/slide" Target="/ppt/slides/slide4.xml" Id="R5057d462b0264527" /><Relationship Type="http://schemas.openxmlformats.org/officeDocument/2006/relationships/slide" Target="/ppt/slides/slide5.xml" Id="R996bd654a59b4dee" /><Relationship Type="http://schemas.openxmlformats.org/officeDocument/2006/relationships/slide" Target="/ppt/slides/slide6.xml" Id="Ra84ebccae6f34467" /><Relationship Type="http://schemas.openxmlformats.org/officeDocument/2006/relationships/slide" Target="/ppt/slides/slide7.xml" Id="Red27a7e21d95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aee558f1a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786737554ef4" /><Relationship Type="http://schemas.openxmlformats.org/officeDocument/2006/relationships/theme" Target="/ppt/slideMasters/theme/theme1.xml" Id="Rfa41199b2cde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578673755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a2a85a751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b3b559264b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a72184fd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ac3730b3f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84f23912d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0bb32095349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a2498eac240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HALLERAKER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HALLERAKER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1 709 242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8 613 570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8 813 006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KOLBEIN HALLERAKER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Halleraker, Hystadvegen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HALLERAKER AS</a:t>
            </a:r>
          </a:p>
        </p:txBody>
      </p:sp>
    </p:spTree>
  </p:cSld>
  <p:clrMapOvr>
    <a:masterClrMapping xmlns:a="http://schemas.openxmlformats.org/drawingml/2006/main"/>
  </p:clrMapOvr>
</p:sld>
</file>