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815394228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7120bce65426a"/>
  </p:sldMasterIdLst>
  <p:sldIdLst>
    <p:sldId xmlns:r="http://schemas.openxmlformats.org/officeDocument/2006/relationships" id="256" r:id="R01da1aa5fc774f1a"/>
    <p:sldId xmlns:r="http://schemas.openxmlformats.org/officeDocument/2006/relationships" id="257" r:id="R4ad56bd355cc497a"/>
    <p:sldId xmlns:r="http://schemas.openxmlformats.org/officeDocument/2006/relationships" id="258" r:id="R7a837d12b3f14e39"/>
    <p:sldId xmlns:r="http://schemas.openxmlformats.org/officeDocument/2006/relationships" id="259" r:id="R2757b98345a94fe2"/>
    <p:sldId xmlns:r="http://schemas.openxmlformats.org/officeDocument/2006/relationships" id="260" r:id="R3befacd22c1f468f"/>
    <p:sldId xmlns:r="http://schemas.openxmlformats.org/officeDocument/2006/relationships" id="261" r:id="R3a5c0d5c45204b07"/>
    <p:sldId xmlns:r="http://schemas.openxmlformats.org/officeDocument/2006/relationships" id="262" r:id="Rbb1c4b48bb4e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7120bce65426a" /><Relationship Type="http://schemas.openxmlformats.org/officeDocument/2006/relationships/slide" Target="/ppt/slides/slide1.xml" Id="R01da1aa5fc774f1a" /><Relationship Type="http://schemas.openxmlformats.org/officeDocument/2006/relationships/slide" Target="/ppt/slides/slide2.xml" Id="R4ad56bd355cc497a" /><Relationship Type="http://schemas.openxmlformats.org/officeDocument/2006/relationships/slide" Target="/ppt/slides/slide3.xml" Id="R7a837d12b3f14e39" /><Relationship Type="http://schemas.openxmlformats.org/officeDocument/2006/relationships/slide" Target="/ppt/slides/slide4.xml" Id="R2757b98345a94fe2" /><Relationship Type="http://schemas.openxmlformats.org/officeDocument/2006/relationships/slide" Target="/ppt/slides/slide5.xml" Id="R3befacd22c1f468f" /><Relationship Type="http://schemas.openxmlformats.org/officeDocument/2006/relationships/slide" Target="/ppt/slides/slide6.xml" Id="R3a5c0d5c45204b07" /><Relationship Type="http://schemas.openxmlformats.org/officeDocument/2006/relationships/slide" Target="/ppt/slides/slide7.xml" Id="Rbb1c4b48bb4e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310732b6a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a71c3d5c4dd4" /><Relationship Type="http://schemas.openxmlformats.org/officeDocument/2006/relationships/theme" Target="/ppt/slideMasters/theme/theme1.xml" Id="R18c05ba41d64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2a71c3d5c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49db1965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a63684ee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21987815d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be2312d1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4cdd9be8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dfc12a18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85b9b653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