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0592e0ef1044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08a754b51848f5"/>
  </p:sldMasterIdLst>
  <p:sldIdLst>
    <p:sldId xmlns:r="http://schemas.openxmlformats.org/officeDocument/2006/relationships" id="256" r:id="Ra21eae59cbfe4f88"/>
    <p:sldId xmlns:r="http://schemas.openxmlformats.org/officeDocument/2006/relationships" id="257" r:id="R7a1312b833724c88"/>
    <p:sldId xmlns:r="http://schemas.openxmlformats.org/officeDocument/2006/relationships" id="258" r:id="R8268066ade03449f"/>
    <p:sldId xmlns:r="http://schemas.openxmlformats.org/officeDocument/2006/relationships" id="259" r:id="R058d1211f6244eac"/>
    <p:sldId xmlns:r="http://schemas.openxmlformats.org/officeDocument/2006/relationships" id="260" r:id="R9a2d352764234165"/>
    <p:sldId xmlns:r="http://schemas.openxmlformats.org/officeDocument/2006/relationships" id="261" r:id="R82e3fad580f444fb"/>
    <p:sldId xmlns:r="http://schemas.openxmlformats.org/officeDocument/2006/relationships" id="262" r:id="R5706d1bacff249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08a754b51848f5" /><Relationship Type="http://schemas.openxmlformats.org/officeDocument/2006/relationships/slide" Target="/ppt/slides/slide1.xml" Id="Ra21eae59cbfe4f88" /><Relationship Type="http://schemas.openxmlformats.org/officeDocument/2006/relationships/slide" Target="/ppt/slides/slide2.xml" Id="R7a1312b833724c88" /><Relationship Type="http://schemas.openxmlformats.org/officeDocument/2006/relationships/slide" Target="/ppt/slides/slide3.xml" Id="R8268066ade03449f" /><Relationship Type="http://schemas.openxmlformats.org/officeDocument/2006/relationships/slide" Target="/ppt/slides/slide4.xml" Id="R058d1211f6244eac" /><Relationship Type="http://schemas.openxmlformats.org/officeDocument/2006/relationships/slide" Target="/ppt/slides/slide5.xml" Id="R9a2d352764234165" /><Relationship Type="http://schemas.openxmlformats.org/officeDocument/2006/relationships/slide" Target="/ppt/slides/slide6.xml" Id="R82e3fad580f444fb" /><Relationship Type="http://schemas.openxmlformats.org/officeDocument/2006/relationships/slide" Target="/ppt/slides/slide7.xml" Id="R5706d1bacff249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0420afb5f549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53bc4866b4793" /><Relationship Type="http://schemas.openxmlformats.org/officeDocument/2006/relationships/theme" Target="/ppt/slideMasters/theme/theme1.xml" Id="Rd796b387ea8548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653bc4866b47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790745a0143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ddfaac45a47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4f4055a0444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12f86e7014b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a568d09da46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e91171d8c47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218559f6745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NIDAROS EIENDOM1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EIENDOM1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NIDAROS EIENDOM1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EIENDOM1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EIENDOM1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EIENDOM1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1 610 135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1 111 977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341 028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9 966 930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30 141 253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EIENDOM1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BJØRN RØSTE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EIENDOM1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Møllenberg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28 40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olebr@yahoo.com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www.nidaros-eiendom.no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988 788 988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EIENDOM1 AS</a:t>
            </a:r>
          </a:p>
        </p:txBody>
      </p:sp>
    </p:spTree>
  </p:cSld>
  <p:clrMapOvr>
    <a:masterClrMapping xmlns:a="http://schemas.openxmlformats.org/drawingml/2006/main"/>
  </p:clrMapOvr>
</p:sld>
</file>