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9362525d5c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d92c38a7844f84"/>
  </p:sldMasterIdLst>
  <p:sldIdLst>
    <p:sldId xmlns:r="http://schemas.openxmlformats.org/officeDocument/2006/relationships" id="256" r:id="Re7f4c92b01924900"/>
    <p:sldId xmlns:r="http://schemas.openxmlformats.org/officeDocument/2006/relationships" id="257" r:id="Rd9dfbcd4dd954cc5"/>
    <p:sldId xmlns:r="http://schemas.openxmlformats.org/officeDocument/2006/relationships" id="258" r:id="R2ea65d72331f49df"/>
    <p:sldId xmlns:r="http://schemas.openxmlformats.org/officeDocument/2006/relationships" id="259" r:id="R30105218b8474b7c"/>
    <p:sldId xmlns:r="http://schemas.openxmlformats.org/officeDocument/2006/relationships" id="260" r:id="R48f574df9767478e"/>
    <p:sldId xmlns:r="http://schemas.openxmlformats.org/officeDocument/2006/relationships" id="261" r:id="R1d35690456714e3a"/>
    <p:sldId xmlns:r="http://schemas.openxmlformats.org/officeDocument/2006/relationships" id="262" r:id="R24aec079602548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92c38a7844f84" /><Relationship Type="http://schemas.openxmlformats.org/officeDocument/2006/relationships/slide" Target="/ppt/slides/slide1.xml" Id="Re7f4c92b01924900" /><Relationship Type="http://schemas.openxmlformats.org/officeDocument/2006/relationships/slide" Target="/ppt/slides/slide2.xml" Id="Rd9dfbcd4dd954cc5" /><Relationship Type="http://schemas.openxmlformats.org/officeDocument/2006/relationships/slide" Target="/ppt/slides/slide3.xml" Id="R2ea65d72331f49df" /><Relationship Type="http://schemas.openxmlformats.org/officeDocument/2006/relationships/slide" Target="/ppt/slides/slide4.xml" Id="R30105218b8474b7c" /><Relationship Type="http://schemas.openxmlformats.org/officeDocument/2006/relationships/slide" Target="/ppt/slides/slide5.xml" Id="R48f574df9767478e" /><Relationship Type="http://schemas.openxmlformats.org/officeDocument/2006/relationships/slide" Target="/ppt/slides/slide6.xml" Id="R1d35690456714e3a" /><Relationship Type="http://schemas.openxmlformats.org/officeDocument/2006/relationships/slide" Target="/ppt/slides/slide7.xml" Id="R24aec079602548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b2a2f1e624c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fc5719b4b40c8" /><Relationship Type="http://schemas.openxmlformats.org/officeDocument/2006/relationships/theme" Target="/ppt/slideMasters/theme/theme1.xml" Id="R261a7a05896143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0fc5719b4b40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391d03d3d4f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a85dc3ed64b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f2351796840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96316662a47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6f40efab9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015418fba43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b276291f845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4 677 457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TIRIL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988 790 885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