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46dfbaea7a44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b9419668864446"/>
  </p:sldMasterIdLst>
  <p:sldIdLst>
    <p:sldId xmlns:r="http://schemas.openxmlformats.org/officeDocument/2006/relationships" id="256" r:id="Rd86f39cc8c614714"/>
    <p:sldId xmlns:r="http://schemas.openxmlformats.org/officeDocument/2006/relationships" id="257" r:id="Recee96c2caf14ef2"/>
    <p:sldId xmlns:r="http://schemas.openxmlformats.org/officeDocument/2006/relationships" id="258" r:id="Ra5553e62d79945af"/>
    <p:sldId xmlns:r="http://schemas.openxmlformats.org/officeDocument/2006/relationships" id="259" r:id="R455bedae9416413c"/>
    <p:sldId xmlns:r="http://schemas.openxmlformats.org/officeDocument/2006/relationships" id="260" r:id="R56d29bb7d5ec4dc5"/>
    <p:sldId xmlns:r="http://schemas.openxmlformats.org/officeDocument/2006/relationships" id="261" r:id="R3c8b5c9b072f485b"/>
    <p:sldId xmlns:r="http://schemas.openxmlformats.org/officeDocument/2006/relationships" id="262" r:id="R4efae1cb798243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b9419668864446" /><Relationship Type="http://schemas.openxmlformats.org/officeDocument/2006/relationships/slide" Target="/ppt/slides/slide1.xml" Id="Rd86f39cc8c614714" /><Relationship Type="http://schemas.openxmlformats.org/officeDocument/2006/relationships/slide" Target="/ppt/slides/slide2.xml" Id="Recee96c2caf14ef2" /><Relationship Type="http://schemas.openxmlformats.org/officeDocument/2006/relationships/slide" Target="/ppt/slides/slide3.xml" Id="Ra5553e62d79945af" /><Relationship Type="http://schemas.openxmlformats.org/officeDocument/2006/relationships/slide" Target="/ppt/slides/slide4.xml" Id="R455bedae9416413c" /><Relationship Type="http://schemas.openxmlformats.org/officeDocument/2006/relationships/slide" Target="/ppt/slides/slide5.xml" Id="R56d29bb7d5ec4dc5" /><Relationship Type="http://schemas.openxmlformats.org/officeDocument/2006/relationships/slide" Target="/ppt/slides/slide6.xml" Id="R3c8b5c9b072f485b" /><Relationship Type="http://schemas.openxmlformats.org/officeDocument/2006/relationships/slide" Target="/ppt/slides/slide7.xml" Id="R4efae1cb798243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4a14c17da348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3357f56c14d43" /><Relationship Type="http://schemas.openxmlformats.org/officeDocument/2006/relationships/theme" Target="/ppt/slideMasters/theme/theme1.xml" Id="R41363dddac3d4d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f3357f56c14d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895b510a84b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d710f11e545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f4db971ea4e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ecde4dfbb4d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6431871e84f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df7753ae043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b80b0742247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CDS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CDS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4 327 732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4 327 732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STEIMLER CHRISTINA DOREEN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46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988 797 073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