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b69acad9b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eee3aa365466c"/>
  </p:sldMasterIdLst>
  <p:sldIdLst>
    <p:sldId xmlns:r="http://schemas.openxmlformats.org/officeDocument/2006/relationships" id="256" r:id="Rf89d987676e14f86"/>
    <p:sldId xmlns:r="http://schemas.openxmlformats.org/officeDocument/2006/relationships" id="257" r:id="Rcb94dcb59696449a"/>
    <p:sldId xmlns:r="http://schemas.openxmlformats.org/officeDocument/2006/relationships" id="258" r:id="R23a440b695dc4f3d"/>
    <p:sldId xmlns:r="http://schemas.openxmlformats.org/officeDocument/2006/relationships" id="259" r:id="R94062aa5228d46f5"/>
    <p:sldId xmlns:r="http://schemas.openxmlformats.org/officeDocument/2006/relationships" id="260" r:id="R6283627697fb4f84"/>
    <p:sldId xmlns:r="http://schemas.openxmlformats.org/officeDocument/2006/relationships" id="261" r:id="R91c8c546d60b45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eee3aa365466c" /><Relationship Type="http://schemas.openxmlformats.org/officeDocument/2006/relationships/slide" Target="/ppt/slides/slide1.xml" Id="Rf89d987676e14f86" /><Relationship Type="http://schemas.openxmlformats.org/officeDocument/2006/relationships/slide" Target="/ppt/slides/slide2.xml" Id="Rcb94dcb59696449a" /><Relationship Type="http://schemas.openxmlformats.org/officeDocument/2006/relationships/slide" Target="/ppt/slides/slide3.xml" Id="R23a440b695dc4f3d" /><Relationship Type="http://schemas.openxmlformats.org/officeDocument/2006/relationships/slide" Target="/ppt/slides/slide4.xml" Id="R94062aa5228d46f5" /><Relationship Type="http://schemas.openxmlformats.org/officeDocument/2006/relationships/slide" Target="/ppt/slides/slide5.xml" Id="R6283627697fb4f84" /><Relationship Type="http://schemas.openxmlformats.org/officeDocument/2006/relationships/slide" Target="/ppt/slides/slide6.xml" Id="R91c8c546d60b45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cab1b412f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e904865464fea" /><Relationship Type="http://schemas.openxmlformats.org/officeDocument/2006/relationships/theme" Target="/ppt/slideMasters/theme/theme1.xml" Id="R0a2e70eb1e03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7e90486546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c2d38cf1e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08bd22784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0db383436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4715c7dcb40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0253538b4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ae6bc4747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LEOPOLD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