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9ef8bee55e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96bb3873e425d"/>
  </p:sldMasterIdLst>
  <p:sldIdLst>
    <p:sldId xmlns:r="http://schemas.openxmlformats.org/officeDocument/2006/relationships" id="256" r:id="Rf39057e4d1064d77"/>
    <p:sldId xmlns:r="http://schemas.openxmlformats.org/officeDocument/2006/relationships" id="257" r:id="R6b2cfb8a5cea4972"/>
    <p:sldId xmlns:r="http://schemas.openxmlformats.org/officeDocument/2006/relationships" id="258" r:id="R9601fb93650e4cdb"/>
    <p:sldId xmlns:r="http://schemas.openxmlformats.org/officeDocument/2006/relationships" id="259" r:id="Re48bbe01794c4744"/>
    <p:sldId xmlns:r="http://schemas.openxmlformats.org/officeDocument/2006/relationships" id="260" r:id="R92681a2d32e94ee8"/>
    <p:sldId xmlns:r="http://schemas.openxmlformats.org/officeDocument/2006/relationships" id="261" r:id="Rea2be3c73fbf4af7"/>
    <p:sldId xmlns:r="http://schemas.openxmlformats.org/officeDocument/2006/relationships" id="262" r:id="R35f62cd81c5e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96bb3873e425d" /><Relationship Type="http://schemas.openxmlformats.org/officeDocument/2006/relationships/slide" Target="/ppt/slides/slide1.xml" Id="Rf39057e4d1064d77" /><Relationship Type="http://schemas.openxmlformats.org/officeDocument/2006/relationships/slide" Target="/ppt/slides/slide2.xml" Id="R6b2cfb8a5cea4972" /><Relationship Type="http://schemas.openxmlformats.org/officeDocument/2006/relationships/slide" Target="/ppt/slides/slide3.xml" Id="R9601fb93650e4cdb" /><Relationship Type="http://schemas.openxmlformats.org/officeDocument/2006/relationships/slide" Target="/ppt/slides/slide4.xml" Id="Re48bbe01794c4744" /><Relationship Type="http://schemas.openxmlformats.org/officeDocument/2006/relationships/slide" Target="/ppt/slides/slide5.xml" Id="R92681a2d32e94ee8" /><Relationship Type="http://schemas.openxmlformats.org/officeDocument/2006/relationships/slide" Target="/ppt/slides/slide6.xml" Id="Rea2be3c73fbf4af7" /><Relationship Type="http://schemas.openxmlformats.org/officeDocument/2006/relationships/slide" Target="/ppt/slides/slide7.xml" Id="R35f62cd81c5e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2e44b1d5e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0c93462324a33" /><Relationship Type="http://schemas.openxmlformats.org/officeDocument/2006/relationships/theme" Target="/ppt/slideMasters/theme/theme1.xml" Id="R2ad8919d7599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0c9346232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e4747d1e5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43b19624b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212e8db78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a94ff7eea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aca236fd0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82af88121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93d8ce46f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LEOPOLD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LEOPOLD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54 776 875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426 018 260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599 453 097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MJØR GRIMSRUD SØGAARD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MJØR GRIMSRUD HAALAND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MJØR GRIMSRUD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MJØR GRIMSRUD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MJØR GRIMSRUD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