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12993d70e74d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ba483aa9ca436c"/>
  </p:sldMasterIdLst>
  <p:sldIdLst>
    <p:sldId xmlns:r="http://schemas.openxmlformats.org/officeDocument/2006/relationships" id="256" r:id="Rc8aa60258bc449ec"/>
    <p:sldId xmlns:r="http://schemas.openxmlformats.org/officeDocument/2006/relationships" id="257" r:id="R4f64898ff0f34ae1"/>
    <p:sldId xmlns:r="http://schemas.openxmlformats.org/officeDocument/2006/relationships" id="258" r:id="R765197358aa04ad5"/>
    <p:sldId xmlns:r="http://schemas.openxmlformats.org/officeDocument/2006/relationships" id="259" r:id="Rad9c48ea184f4454"/>
    <p:sldId xmlns:r="http://schemas.openxmlformats.org/officeDocument/2006/relationships" id="260" r:id="Ra440397e9b8d4b2e"/>
    <p:sldId xmlns:r="http://schemas.openxmlformats.org/officeDocument/2006/relationships" id="261" r:id="Red4464ec8ebf45f3"/>
    <p:sldId xmlns:r="http://schemas.openxmlformats.org/officeDocument/2006/relationships" id="262" r:id="Rf875a5634f1449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a483aa9ca436c" /><Relationship Type="http://schemas.openxmlformats.org/officeDocument/2006/relationships/slide" Target="/ppt/slides/slide1.xml" Id="Rc8aa60258bc449ec" /><Relationship Type="http://schemas.openxmlformats.org/officeDocument/2006/relationships/slide" Target="/ppt/slides/slide2.xml" Id="R4f64898ff0f34ae1" /><Relationship Type="http://schemas.openxmlformats.org/officeDocument/2006/relationships/slide" Target="/ppt/slides/slide3.xml" Id="R765197358aa04ad5" /><Relationship Type="http://schemas.openxmlformats.org/officeDocument/2006/relationships/slide" Target="/ppt/slides/slide4.xml" Id="Rad9c48ea184f4454" /><Relationship Type="http://schemas.openxmlformats.org/officeDocument/2006/relationships/slide" Target="/ppt/slides/slide5.xml" Id="Ra440397e9b8d4b2e" /><Relationship Type="http://schemas.openxmlformats.org/officeDocument/2006/relationships/slide" Target="/ppt/slides/slide6.xml" Id="Red4464ec8ebf45f3" /><Relationship Type="http://schemas.openxmlformats.org/officeDocument/2006/relationships/slide" Target="/ppt/slides/slide7.xml" Id="Rf875a5634f1449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8a62c73be4c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ed4dffd8f4a6f" /><Relationship Type="http://schemas.openxmlformats.org/officeDocument/2006/relationships/theme" Target="/ppt/slideMasters/theme/theme1.xml" Id="R423192f72aaa47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4ed4dffd8f4a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da054ebae4e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8b663d6b845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28922585549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85d071d014f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9c2357d824d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19715741c43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e107eb0f146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BERGEN AIRPORT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BERGEN AIRPORT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102 380 545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4 315 076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3 267 890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5 826 766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28 481 469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Flyplassvegen 551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cl.bergen.airport@choice.no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