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780df9702441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3d8943cfc33487a"/>
  </p:sldMasterIdLst>
  <p:sldIdLst>
    <p:sldId xmlns:r="http://schemas.openxmlformats.org/officeDocument/2006/relationships" id="256" r:id="R3dd154d62aaf4546"/>
    <p:sldId xmlns:r="http://schemas.openxmlformats.org/officeDocument/2006/relationships" id="257" r:id="R6c1326c0fde94e8e"/>
    <p:sldId xmlns:r="http://schemas.openxmlformats.org/officeDocument/2006/relationships" id="258" r:id="R0357b2f8521c4bc8"/>
    <p:sldId xmlns:r="http://schemas.openxmlformats.org/officeDocument/2006/relationships" id="259" r:id="Re04b28b6dbc04e57"/>
    <p:sldId xmlns:r="http://schemas.openxmlformats.org/officeDocument/2006/relationships" id="260" r:id="Rf6c12cc9529a48e8"/>
    <p:sldId xmlns:r="http://schemas.openxmlformats.org/officeDocument/2006/relationships" id="261" r:id="R51f6bd70fad94052"/>
    <p:sldId xmlns:r="http://schemas.openxmlformats.org/officeDocument/2006/relationships" id="262" r:id="R46987f2629644a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d8943cfc33487a" /><Relationship Type="http://schemas.openxmlformats.org/officeDocument/2006/relationships/slide" Target="/ppt/slides/slide1.xml" Id="R3dd154d62aaf4546" /><Relationship Type="http://schemas.openxmlformats.org/officeDocument/2006/relationships/slide" Target="/ppt/slides/slide2.xml" Id="R6c1326c0fde94e8e" /><Relationship Type="http://schemas.openxmlformats.org/officeDocument/2006/relationships/slide" Target="/ppt/slides/slide3.xml" Id="R0357b2f8521c4bc8" /><Relationship Type="http://schemas.openxmlformats.org/officeDocument/2006/relationships/slide" Target="/ppt/slides/slide4.xml" Id="Re04b28b6dbc04e57" /><Relationship Type="http://schemas.openxmlformats.org/officeDocument/2006/relationships/slide" Target="/ppt/slides/slide5.xml" Id="Rf6c12cc9529a48e8" /><Relationship Type="http://schemas.openxmlformats.org/officeDocument/2006/relationships/slide" Target="/ppt/slides/slide6.xml" Id="R51f6bd70fad94052" /><Relationship Type="http://schemas.openxmlformats.org/officeDocument/2006/relationships/slide" Target="/ppt/slides/slide7.xml" Id="R46987f2629644a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cf7ca70a5440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e92238df6744bf" /><Relationship Type="http://schemas.openxmlformats.org/officeDocument/2006/relationships/theme" Target="/ppt/slideMasters/theme/theme1.xml" Id="R0f92870a8a434e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2e92238df6744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ecaffb13e84f6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762208ef7a4d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7ab3916ffe406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76895fb5a442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f83760499349b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beafc39451436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426dbb9db84a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WN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−8 164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496 101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4 125 951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4 668 799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WIDAR NYHEIM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VII's gate 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wid-nyhe@online.no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988 797 944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WN INVEST AS</a:t>
            </a:r>
          </a:p>
        </p:txBody>
      </p:sp>
    </p:spTree>
  </p:cSld>
  <p:clrMapOvr>
    <a:masterClrMapping xmlns:a="http://schemas.openxmlformats.org/drawingml/2006/main"/>
  </p:clrMapOvr>
</p:sld>
</file>