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0dc578d0648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4a8d73bd74e16"/>
  </p:sldMasterIdLst>
  <p:sldIdLst>
    <p:sldId xmlns:r="http://schemas.openxmlformats.org/officeDocument/2006/relationships" id="256" r:id="Rc05e0478ecf54a06"/>
    <p:sldId xmlns:r="http://schemas.openxmlformats.org/officeDocument/2006/relationships" id="257" r:id="R2dd9507744f04ade"/>
    <p:sldId xmlns:r="http://schemas.openxmlformats.org/officeDocument/2006/relationships" id="258" r:id="Ref53a6ca5afd45ed"/>
    <p:sldId xmlns:r="http://schemas.openxmlformats.org/officeDocument/2006/relationships" id="259" r:id="R5cf4b0690fbe4904"/>
    <p:sldId xmlns:r="http://schemas.openxmlformats.org/officeDocument/2006/relationships" id="260" r:id="R7b52385dd0594343"/>
    <p:sldId xmlns:r="http://schemas.openxmlformats.org/officeDocument/2006/relationships" id="261" r:id="Rda05b6c642244dc0"/>
    <p:sldId xmlns:r="http://schemas.openxmlformats.org/officeDocument/2006/relationships" id="262" r:id="R605af4def7d7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4a8d73bd74e16" /><Relationship Type="http://schemas.openxmlformats.org/officeDocument/2006/relationships/slide" Target="/ppt/slides/slide1.xml" Id="Rc05e0478ecf54a06" /><Relationship Type="http://schemas.openxmlformats.org/officeDocument/2006/relationships/slide" Target="/ppt/slides/slide2.xml" Id="R2dd9507744f04ade" /><Relationship Type="http://schemas.openxmlformats.org/officeDocument/2006/relationships/slide" Target="/ppt/slides/slide3.xml" Id="Ref53a6ca5afd45ed" /><Relationship Type="http://schemas.openxmlformats.org/officeDocument/2006/relationships/slide" Target="/ppt/slides/slide4.xml" Id="R5cf4b0690fbe4904" /><Relationship Type="http://schemas.openxmlformats.org/officeDocument/2006/relationships/slide" Target="/ppt/slides/slide5.xml" Id="R7b52385dd0594343" /><Relationship Type="http://schemas.openxmlformats.org/officeDocument/2006/relationships/slide" Target="/ppt/slides/slide6.xml" Id="Rda05b6c642244dc0" /><Relationship Type="http://schemas.openxmlformats.org/officeDocument/2006/relationships/slide" Target="/ppt/slides/slide7.xml" Id="R605af4def7d7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7b946e8d2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b8aa03a084be9" /><Relationship Type="http://schemas.openxmlformats.org/officeDocument/2006/relationships/theme" Target="/ppt/slideMasters/theme/theme1.xml" Id="R7bf530baf703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6b8aa03a08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65f113c5b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4457fc275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392468a48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dff80d022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90f73c59c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a17d332774b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a7f0d236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FRIVEMA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FRIVEMA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5 118 533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KLOVNING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Søliveg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988 798 940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